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4371" r:id="rId3"/>
    <p:sldId id="4372" r:id="rId4"/>
    <p:sldId id="431" r:id="rId5"/>
    <p:sldId id="4394" r:id="rId6"/>
    <p:sldId id="420" r:id="rId7"/>
    <p:sldId id="4370" r:id="rId8"/>
    <p:sldId id="4389" r:id="rId9"/>
    <p:sldId id="510" r:id="rId10"/>
    <p:sldId id="511" r:id="rId11"/>
    <p:sldId id="4379" r:id="rId12"/>
    <p:sldId id="4385" r:id="rId13"/>
    <p:sldId id="4386" r:id="rId14"/>
    <p:sldId id="4387" r:id="rId15"/>
    <p:sldId id="4395" r:id="rId16"/>
    <p:sldId id="4380" r:id="rId17"/>
    <p:sldId id="4383" r:id="rId18"/>
    <p:sldId id="4384" r:id="rId19"/>
    <p:sldId id="4388" r:id="rId20"/>
    <p:sldId id="4396" r:id="rId21"/>
    <p:sldId id="4381" r:id="rId22"/>
    <p:sldId id="4393" r:id="rId23"/>
    <p:sldId id="428" r:id="rId24"/>
    <p:sldId id="507" r:id="rId25"/>
    <p:sldId id="439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>
      <p:cViewPr varScale="1">
        <p:scale>
          <a:sx n="105" d="100"/>
          <a:sy n="105" d="100"/>
        </p:scale>
        <p:origin x="8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86/s13012-019-0876-4" TargetMode="External"/><Relationship Id="rId2" Type="http://schemas.openxmlformats.org/officeDocument/2006/relationships/hyperlink" Target="https://doi.org/10.1186/s13012-015-0295-0" TargetMode="External"/><Relationship Id="rId1" Type="http://schemas.openxmlformats.org/officeDocument/2006/relationships/hyperlink" Target="https://doi.org/10.1186/s13012-015-0209-1" TargetMode="External"/><Relationship Id="rId4" Type="http://schemas.openxmlformats.org/officeDocument/2006/relationships/hyperlink" Target="https://bridgetoinnovation.org/our-initiatives/escalates/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hyperlink" Target="https://doi.org/10.1186/s13012-017-0635-3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Relationship Id="rId9" Type="http://schemas.openxmlformats.org/officeDocument/2006/relationships/image" Target="../media/image2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86/s13012-019-0876-4" TargetMode="External"/><Relationship Id="rId2" Type="http://schemas.openxmlformats.org/officeDocument/2006/relationships/hyperlink" Target="https://doi.org/10.1186/s13012-015-0295-0" TargetMode="External"/><Relationship Id="rId1" Type="http://schemas.openxmlformats.org/officeDocument/2006/relationships/hyperlink" Target="https://doi.org/10.1186/s13012-015-0209-1" TargetMode="External"/><Relationship Id="rId4" Type="http://schemas.openxmlformats.org/officeDocument/2006/relationships/hyperlink" Target="https://bridgetoinnovation.org/our-initiatives/escalates/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hyperlink" Target="https://doi.org/10.1186/s13012-017-0635-3" TargetMode="External"/><Relationship Id="rId7" Type="http://schemas.openxmlformats.org/officeDocument/2006/relationships/image" Target="../media/image23.sv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Relationship Id="rId9" Type="http://schemas.openxmlformats.org/officeDocument/2006/relationships/image" Target="../media/image2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158B35-289B-41C0-930E-9AEA6DFAFEAB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0CB6C34-C3C9-4D78-89FB-DA9734592FF1}">
      <dgm:prSet/>
      <dgm:spPr/>
      <dgm:t>
        <a:bodyPr/>
        <a:lstStyle/>
        <a:p>
          <a:r>
            <a:rPr lang="en-US" b="1"/>
            <a:t>What is Implementation Science?</a:t>
          </a:r>
          <a:endParaRPr lang="en-US"/>
        </a:p>
      </dgm:t>
    </dgm:pt>
    <dgm:pt modelId="{06D88331-BE9C-4582-8507-A072885AB232}" type="parTrans" cxnId="{3F696913-90E7-4D4A-86B8-A322087D352D}">
      <dgm:prSet/>
      <dgm:spPr/>
      <dgm:t>
        <a:bodyPr/>
        <a:lstStyle/>
        <a:p>
          <a:endParaRPr lang="en-US"/>
        </a:p>
      </dgm:t>
    </dgm:pt>
    <dgm:pt modelId="{3EF8360E-C3C2-48F4-B51F-AE6CB5577C45}" type="sibTrans" cxnId="{3F696913-90E7-4D4A-86B8-A322087D352D}">
      <dgm:prSet/>
      <dgm:spPr/>
      <dgm:t>
        <a:bodyPr/>
        <a:lstStyle/>
        <a:p>
          <a:endParaRPr lang="en-US"/>
        </a:p>
      </dgm:t>
    </dgm:pt>
    <dgm:pt modelId="{30FCF1FE-EF36-43EB-8305-F584F43E5F3D}">
      <dgm:prSet/>
      <dgm:spPr/>
      <dgm:t>
        <a:bodyPr/>
        <a:lstStyle/>
        <a:p>
          <a:r>
            <a:rPr lang="en-US" b="1" dirty="0"/>
            <a:t>Implementation can tell us about effective change practices</a:t>
          </a:r>
          <a:endParaRPr lang="en-US" dirty="0"/>
        </a:p>
      </dgm:t>
    </dgm:pt>
    <dgm:pt modelId="{5F170BA1-FDD1-4128-ADA4-D559A2C8AC7C}" type="parTrans" cxnId="{EEEF1AC2-C1DA-40A3-8127-5815D1131220}">
      <dgm:prSet/>
      <dgm:spPr/>
      <dgm:t>
        <a:bodyPr/>
        <a:lstStyle/>
        <a:p>
          <a:endParaRPr lang="en-US"/>
        </a:p>
      </dgm:t>
    </dgm:pt>
    <dgm:pt modelId="{99630929-6FF9-4D27-8AB0-8BD46F335B8A}" type="sibTrans" cxnId="{EEEF1AC2-C1DA-40A3-8127-5815D1131220}">
      <dgm:prSet/>
      <dgm:spPr/>
      <dgm:t>
        <a:bodyPr/>
        <a:lstStyle/>
        <a:p>
          <a:endParaRPr lang="en-US"/>
        </a:p>
      </dgm:t>
    </dgm:pt>
    <dgm:pt modelId="{BF3BEADC-892F-4418-969F-78BD5E1C0B41}">
      <dgm:prSet/>
      <dgm:spPr/>
      <dgm:t>
        <a:bodyPr/>
        <a:lstStyle/>
        <a:p>
          <a:r>
            <a:rPr lang="en-US" b="1" dirty="0"/>
            <a:t>Outcomes Related to Change at the Organizational Level</a:t>
          </a:r>
          <a:endParaRPr lang="en-US" dirty="0"/>
        </a:p>
      </dgm:t>
    </dgm:pt>
    <dgm:pt modelId="{3F90F1BA-1FDA-4F02-9030-2D36764A9F07}" type="parTrans" cxnId="{E14B873A-59B0-453B-8DC4-DDFC1C52E330}">
      <dgm:prSet/>
      <dgm:spPr/>
      <dgm:t>
        <a:bodyPr/>
        <a:lstStyle/>
        <a:p>
          <a:endParaRPr lang="en-US"/>
        </a:p>
      </dgm:t>
    </dgm:pt>
    <dgm:pt modelId="{99AAF1E8-48AF-4D16-AD3D-E3675061C10C}" type="sibTrans" cxnId="{E14B873A-59B0-453B-8DC4-DDFC1C52E330}">
      <dgm:prSet/>
      <dgm:spPr/>
      <dgm:t>
        <a:bodyPr/>
        <a:lstStyle/>
        <a:p>
          <a:endParaRPr lang="en-US"/>
        </a:p>
      </dgm:t>
    </dgm:pt>
    <dgm:pt modelId="{D1DEA123-E9FC-4F16-9444-2FE26BA9422B}">
      <dgm:prSet/>
      <dgm:spPr/>
      <dgm:t>
        <a:bodyPr/>
        <a:lstStyle/>
        <a:p>
          <a:r>
            <a:rPr lang="en-US" b="1"/>
            <a:t>IS’s Added Value</a:t>
          </a:r>
          <a:endParaRPr lang="en-US"/>
        </a:p>
      </dgm:t>
    </dgm:pt>
    <dgm:pt modelId="{1B6EA706-5989-464E-865C-1928E5564DFF}" type="parTrans" cxnId="{BC95BA46-6903-4B35-9519-C45CCEB2D4CC}">
      <dgm:prSet/>
      <dgm:spPr/>
      <dgm:t>
        <a:bodyPr/>
        <a:lstStyle/>
        <a:p>
          <a:endParaRPr lang="en-US"/>
        </a:p>
      </dgm:t>
    </dgm:pt>
    <dgm:pt modelId="{99AD2CFE-70B2-4E21-807E-6450EBE06727}" type="sibTrans" cxnId="{BC95BA46-6903-4B35-9519-C45CCEB2D4CC}">
      <dgm:prSet/>
      <dgm:spPr/>
      <dgm:t>
        <a:bodyPr/>
        <a:lstStyle/>
        <a:p>
          <a:endParaRPr lang="en-US"/>
        </a:p>
      </dgm:t>
    </dgm:pt>
    <dgm:pt modelId="{59D95A3A-1E6D-FC4C-9F1C-7AE23BCAED4A}" type="pres">
      <dgm:prSet presAssocID="{DE158B35-289B-41C0-930E-9AEA6DFAFEAB}" presName="vert0" presStyleCnt="0">
        <dgm:presLayoutVars>
          <dgm:dir/>
          <dgm:animOne val="branch"/>
          <dgm:animLvl val="lvl"/>
        </dgm:presLayoutVars>
      </dgm:prSet>
      <dgm:spPr/>
    </dgm:pt>
    <dgm:pt modelId="{023D47FE-3273-5247-9C70-301A430D57FC}" type="pres">
      <dgm:prSet presAssocID="{50CB6C34-C3C9-4D78-89FB-DA9734592FF1}" presName="thickLine" presStyleLbl="alignNode1" presStyleIdx="0" presStyleCnt="4"/>
      <dgm:spPr/>
    </dgm:pt>
    <dgm:pt modelId="{6184D2AD-FE12-394B-90EC-083C167548B5}" type="pres">
      <dgm:prSet presAssocID="{50CB6C34-C3C9-4D78-89FB-DA9734592FF1}" presName="horz1" presStyleCnt="0"/>
      <dgm:spPr/>
    </dgm:pt>
    <dgm:pt modelId="{90735F56-6083-604F-8AA3-C3C8688AD4FF}" type="pres">
      <dgm:prSet presAssocID="{50CB6C34-C3C9-4D78-89FB-DA9734592FF1}" presName="tx1" presStyleLbl="revTx" presStyleIdx="0" presStyleCnt="4"/>
      <dgm:spPr/>
    </dgm:pt>
    <dgm:pt modelId="{22C30978-7453-3A43-8068-8F5575D25A16}" type="pres">
      <dgm:prSet presAssocID="{50CB6C34-C3C9-4D78-89FB-DA9734592FF1}" presName="vert1" presStyleCnt="0"/>
      <dgm:spPr/>
    </dgm:pt>
    <dgm:pt modelId="{2F5C3528-CD6D-DA46-8446-DCD322263759}" type="pres">
      <dgm:prSet presAssocID="{30FCF1FE-EF36-43EB-8305-F584F43E5F3D}" presName="thickLine" presStyleLbl="alignNode1" presStyleIdx="1" presStyleCnt="4"/>
      <dgm:spPr/>
    </dgm:pt>
    <dgm:pt modelId="{CCC016FD-B237-D449-814F-BF5EDB075CE9}" type="pres">
      <dgm:prSet presAssocID="{30FCF1FE-EF36-43EB-8305-F584F43E5F3D}" presName="horz1" presStyleCnt="0"/>
      <dgm:spPr/>
    </dgm:pt>
    <dgm:pt modelId="{99A8CB35-30DC-B94C-A7CD-5480962F3C07}" type="pres">
      <dgm:prSet presAssocID="{30FCF1FE-EF36-43EB-8305-F584F43E5F3D}" presName="tx1" presStyleLbl="revTx" presStyleIdx="1" presStyleCnt="4"/>
      <dgm:spPr/>
    </dgm:pt>
    <dgm:pt modelId="{8ACC683E-839B-F442-9847-F893CAE6C343}" type="pres">
      <dgm:prSet presAssocID="{30FCF1FE-EF36-43EB-8305-F584F43E5F3D}" presName="vert1" presStyleCnt="0"/>
      <dgm:spPr/>
    </dgm:pt>
    <dgm:pt modelId="{312621F6-DE78-FB4C-89C9-7A76193F3B97}" type="pres">
      <dgm:prSet presAssocID="{BF3BEADC-892F-4418-969F-78BD5E1C0B41}" presName="thickLine" presStyleLbl="alignNode1" presStyleIdx="2" presStyleCnt="4"/>
      <dgm:spPr/>
    </dgm:pt>
    <dgm:pt modelId="{83D55EAD-0132-F244-BA3B-CFD4955F4BE2}" type="pres">
      <dgm:prSet presAssocID="{BF3BEADC-892F-4418-969F-78BD5E1C0B41}" presName="horz1" presStyleCnt="0"/>
      <dgm:spPr/>
    </dgm:pt>
    <dgm:pt modelId="{05EEC327-60F9-0748-B63C-959490B33CFE}" type="pres">
      <dgm:prSet presAssocID="{BF3BEADC-892F-4418-969F-78BD5E1C0B41}" presName="tx1" presStyleLbl="revTx" presStyleIdx="2" presStyleCnt="4"/>
      <dgm:spPr/>
    </dgm:pt>
    <dgm:pt modelId="{51855B71-52E4-AA4F-9E6E-F9CEEFE08083}" type="pres">
      <dgm:prSet presAssocID="{BF3BEADC-892F-4418-969F-78BD5E1C0B41}" presName="vert1" presStyleCnt="0"/>
      <dgm:spPr/>
    </dgm:pt>
    <dgm:pt modelId="{A4ABFAE4-652C-0547-B7F7-5BC98DE29C5A}" type="pres">
      <dgm:prSet presAssocID="{D1DEA123-E9FC-4F16-9444-2FE26BA9422B}" presName="thickLine" presStyleLbl="alignNode1" presStyleIdx="3" presStyleCnt="4"/>
      <dgm:spPr/>
    </dgm:pt>
    <dgm:pt modelId="{4C9EA864-202F-DF4B-AD1C-077011B20EC4}" type="pres">
      <dgm:prSet presAssocID="{D1DEA123-E9FC-4F16-9444-2FE26BA9422B}" presName="horz1" presStyleCnt="0"/>
      <dgm:spPr/>
    </dgm:pt>
    <dgm:pt modelId="{AAA1AFD7-9FF0-ED4C-8386-E7A72CCFD68F}" type="pres">
      <dgm:prSet presAssocID="{D1DEA123-E9FC-4F16-9444-2FE26BA9422B}" presName="tx1" presStyleLbl="revTx" presStyleIdx="3" presStyleCnt="4"/>
      <dgm:spPr/>
    </dgm:pt>
    <dgm:pt modelId="{4E194B41-8F0B-8F40-B85F-61D58BAD23C3}" type="pres">
      <dgm:prSet presAssocID="{D1DEA123-E9FC-4F16-9444-2FE26BA9422B}" presName="vert1" presStyleCnt="0"/>
      <dgm:spPr/>
    </dgm:pt>
  </dgm:ptLst>
  <dgm:cxnLst>
    <dgm:cxn modelId="{D4B3ED0D-EDA8-6C47-97EE-4D69A8AF8520}" type="presOf" srcId="{DE158B35-289B-41C0-930E-9AEA6DFAFEAB}" destId="{59D95A3A-1E6D-FC4C-9F1C-7AE23BCAED4A}" srcOrd="0" destOrd="0" presId="urn:microsoft.com/office/officeart/2008/layout/LinedList"/>
    <dgm:cxn modelId="{3F696913-90E7-4D4A-86B8-A322087D352D}" srcId="{DE158B35-289B-41C0-930E-9AEA6DFAFEAB}" destId="{50CB6C34-C3C9-4D78-89FB-DA9734592FF1}" srcOrd="0" destOrd="0" parTransId="{06D88331-BE9C-4582-8507-A072885AB232}" sibTransId="{3EF8360E-C3C2-48F4-B51F-AE6CB5577C45}"/>
    <dgm:cxn modelId="{E14B873A-59B0-453B-8DC4-DDFC1C52E330}" srcId="{DE158B35-289B-41C0-930E-9AEA6DFAFEAB}" destId="{BF3BEADC-892F-4418-969F-78BD5E1C0B41}" srcOrd="2" destOrd="0" parTransId="{3F90F1BA-1FDA-4F02-9030-2D36764A9F07}" sibTransId="{99AAF1E8-48AF-4D16-AD3D-E3675061C10C}"/>
    <dgm:cxn modelId="{BC95BA46-6903-4B35-9519-C45CCEB2D4CC}" srcId="{DE158B35-289B-41C0-930E-9AEA6DFAFEAB}" destId="{D1DEA123-E9FC-4F16-9444-2FE26BA9422B}" srcOrd="3" destOrd="0" parTransId="{1B6EA706-5989-464E-865C-1928E5564DFF}" sibTransId="{99AD2CFE-70B2-4E21-807E-6450EBE06727}"/>
    <dgm:cxn modelId="{CFC2D751-8EB4-174E-A0E0-A485354BEAA4}" type="presOf" srcId="{BF3BEADC-892F-4418-969F-78BD5E1C0B41}" destId="{05EEC327-60F9-0748-B63C-959490B33CFE}" srcOrd="0" destOrd="0" presId="urn:microsoft.com/office/officeart/2008/layout/LinedList"/>
    <dgm:cxn modelId="{57C22E81-57A7-1746-A311-AC284B7D33EE}" type="presOf" srcId="{30FCF1FE-EF36-43EB-8305-F584F43E5F3D}" destId="{99A8CB35-30DC-B94C-A7CD-5480962F3C07}" srcOrd="0" destOrd="0" presId="urn:microsoft.com/office/officeart/2008/layout/LinedList"/>
    <dgm:cxn modelId="{62527687-6A96-1F46-B063-32F0CADFCA5C}" type="presOf" srcId="{50CB6C34-C3C9-4D78-89FB-DA9734592FF1}" destId="{90735F56-6083-604F-8AA3-C3C8688AD4FF}" srcOrd="0" destOrd="0" presId="urn:microsoft.com/office/officeart/2008/layout/LinedList"/>
    <dgm:cxn modelId="{EEEF1AC2-C1DA-40A3-8127-5815D1131220}" srcId="{DE158B35-289B-41C0-930E-9AEA6DFAFEAB}" destId="{30FCF1FE-EF36-43EB-8305-F584F43E5F3D}" srcOrd="1" destOrd="0" parTransId="{5F170BA1-FDD1-4128-ADA4-D559A2C8AC7C}" sibTransId="{99630929-6FF9-4D27-8AB0-8BD46F335B8A}"/>
    <dgm:cxn modelId="{38DCEAD3-00E1-BF42-BB34-405665B8E79E}" type="presOf" srcId="{D1DEA123-E9FC-4F16-9444-2FE26BA9422B}" destId="{AAA1AFD7-9FF0-ED4C-8386-E7A72CCFD68F}" srcOrd="0" destOrd="0" presId="urn:microsoft.com/office/officeart/2008/layout/LinedList"/>
    <dgm:cxn modelId="{44ADD1D9-EBFA-D548-90DA-0D84D74691F4}" type="presParOf" srcId="{59D95A3A-1E6D-FC4C-9F1C-7AE23BCAED4A}" destId="{023D47FE-3273-5247-9C70-301A430D57FC}" srcOrd="0" destOrd="0" presId="urn:microsoft.com/office/officeart/2008/layout/LinedList"/>
    <dgm:cxn modelId="{7B7109C5-256F-3F4F-A096-E1974E001B3E}" type="presParOf" srcId="{59D95A3A-1E6D-FC4C-9F1C-7AE23BCAED4A}" destId="{6184D2AD-FE12-394B-90EC-083C167548B5}" srcOrd="1" destOrd="0" presId="urn:microsoft.com/office/officeart/2008/layout/LinedList"/>
    <dgm:cxn modelId="{0A0C2C8B-2AAD-8C4C-B374-9A2D62E1BE62}" type="presParOf" srcId="{6184D2AD-FE12-394B-90EC-083C167548B5}" destId="{90735F56-6083-604F-8AA3-C3C8688AD4FF}" srcOrd="0" destOrd="0" presId="urn:microsoft.com/office/officeart/2008/layout/LinedList"/>
    <dgm:cxn modelId="{D1C42C28-7AA4-C144-9BA9-513477DEA953}" type="presParOf" srcId="{6184D2AD-FE12-394B-90EC-083C167548B5}" destId="{22C30978-7453-3A43-8068-8F5575D25A16}" srcOrd="1" destOrd="0" presId="urn:microsoft.com/office/officeart/2008/layout/LinedList"/>
    <dgm:cxn modelId="{AB3DF32B-4386-0E46-B180-72D5FFC7684A}" type="presParOf" srcId="{59D95A3A-1E6D-FC4C-9F1C-7AE23BCAED4A}" destId="{2F5C3528-CD6D-DA46-8446-DCD322263759}" srcOrd="2" destOrd="0" presId="urn:microsoft.com/office/officeart/2008/layout/LinedList"/>
    <dgm:cxn modelId="{5E9B13BC-CD2E-B449-8056-44D6FEA374C3}" type="presParOf" srcId="{59D95A3A-1E6D-FC4C-9F1C-7AE23BCAED4A}" destId="{CCC016FD-B237-D449-814F-BF5EDB075CE9}" srcOrd="3" destOrd="0" presId="urn:microsoft.com/office/officeart/2008/layout/LinedList"/>
    <dgm:cxn modelId="{E70A3AB6-D8C3-2341-ADA1-675E698DB4FA}" type="presParOf" srcId="{CCC016FD-B237-D449-814F-BF5EDB075CE9}" destId="{99A8CB35-30DC-B94C-A7CD-5480962F3C07}" srcOrd="0" destOrd="0" presId="urn:microsoft.com/office/officeart/2008/layout/LinedList"/>
    <dgm:cxn modelId="{351ACC17-7865-104A-A58C-A765511027D2}" type="presParOf" srcId="{CCC016FD-B237-D449-814F-BF5EDB075CE9}" destId="{8ACC683E-839B-F442-9847-F893CAE6C343}" srcOrd="1" destOrd="0" presId="urn:microsoft.com/office/officeart/2008/layout/LinedList"/>
    <dgm:cxn modelId="{EBF43B65-95B2-AC47-A1D1-DA3A5DD25849}" type="presParOf" srcId="{59D95A3A-1E6D-FC4C-9F1C-7AE23BCAED4A}" destId="{312621F6-DE78-FB4C-89C9-7A76193F3B97}" srcOrd="4" destOrd="0" presId="urn:microsoft.com/office/officeart/2008/layout/LinedList"/>
    <dgm:cxn modelId="{E0DEF535-8C2C-AA43-B48A-DE01227B4CB4}" type="presParOf" srcId="{59D95A3A-1E6D-FC4C-9F1C-7AE23BCAED4A}" destId="{83D55EAD-0132-F244-BA3B-CFD4955F4BE2}" srcOrd="5" destOrd="0" presId="urn:microsoft.com/office/officeart/2008/layout/LinedList"/>
    <dgm:cxn modelId="{29D76BE8-196D-6E4C-8160-6F800B4BA1C5}" type="presParOf" srcId="{83D55EAD-0132-F244-BA3B-CFD4955F4BE2}" destId="{05EEC327-60F9-0748-B63C-959490B33CFE}" srcOrd="0" destOrd="0" presId="urn:microsoft.com/office/officeart/2008/layout/LinedList"/>
    <dgm:cxn modelId="{BF823916-CCBA-7A48-9DC3-BD3D1FB34F66}" type="presParOf" srcId="{83D55EAD-0132-F244-BA3B-CFD4955F4BE2}" destId="{51855B71-52E4-AA4F-9E6E-F9CEEFE08083}" srcOrd="1" destOrd="0" presId="urn:microsoft.com/office/officeart/2008/layout/LinedList"/>
    <dgm:cxn modelId="{31A145FA-A76B-834E-AFD6-88BF0FDCA7B9}" type="presParOf" srcId="{59D95A3A-1E6D-FC4C-9F1C-7AE23BCAED4A}" destId="{A4ABFAE4-652C-0547-B7F7-5BC98DE29C5A}" srcOrd="6" destOrd="0" presId="urn:microsoft.com/office/officeart/2008/layout/LinedList"/>
    <dgm:cxn modelId="{772DF24F-D864-C246-B92B-DC2AF67FE2F3}" type="presParOf" srcId="{59D95A3A-1E6D-FC4C-9F1C-7AE23BCAED4A}" destId="{4C9EA864-202F-DF4B-AD1C-077011B20EC4}" srcOrd="7" destOrd="0" presId="urn:microsoft.com/office/officeart/2008/layout/LinedList"/>
    <dgm:cxn modelId="{B3764324-D6EF-D048-B689-4A75C5BE2D8C}" type="presParOf" srcId="{4C9EA864-202F-DF4B-AD1C-077011B20EC4}" destId="{AAA1AFD7-9FF0-ED4C-8386-E7A72CCFD68F}" srcOrd="0" destOrd="0" presId="urn:microsoft.com/office/officeart/2008/layout/LinedList"/>
    <dgm:cxn modelId="{178716EB-C726-D04A-9234-07921A565F83}" type="presParOf" srcId="{4C9EA864-202F-DF4B-AD1C-077011B20EC4}" destId="{4E194B41-8F0B-8F40-B85F-61D58BAD23C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908DEA-F859-4B91-B324-C6A4C744CCFC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8A2E00E-CD49-4BB7-A4D6-775A227A633E}">
      <dgm:prSet/>
      <dgm:spPr/>
      <dgm:t>
        <a:bodyPr/>
        <a:lstStyle/>
        <a:p>
          <a:r>
            <a:rPr lang="en-US"/>
            <a:t>Identify innovation issues</a:t>
          </a:r>
        </a:p>
      </dgm:t>
    </dgm:pt>
    <dgm:pt modelId="{4BDB242C-F246-4F31-816A-AF8E57990D99}" type="parTrans" cxnId="{F5FEB7A0-D033-4CFC-8366-4B581610D154}">
      <dgm:prSet/>
      <dgm:spPr/>
      <dgm:t>
        <a:bodyPr/>
        <a:lstStyle/>
        <a:p>
          <a:endParaRPr lang="en-US"/>
        </a:p>
      </dgm:t>
    </dgm:pt>
    <dgm:pt modelId="{9A9841EC-B5B4-4234-AC66-AB3B7CA631C4}" type="sibTrans" cxnId="{F5FEB7A0-D033-4CFC-8366-4B581610D154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CB0739F0-CF46-431C-88A2-4886B522DD3F}">
      <dgm:prSet/>
      <dgm:spPr/>
      <dgm:t>
        <a:bodyPr/>
        <a:lstStyle/>
        <a:p>
          <a:r>
            <a:rPr lang="en-US"/>
            <a:t>Identify outer settings</a:t>
          </a:r>
        </a:p>
      </dgm:t>
    </dgm:pt>
    <dgm:pt modelId="{9E39CC6C-3B9E-4B87-A279-865416EB6CAE}" type="parTrans" cxnId="{5EB8788C-B5FA-4ABA-B6AA-2BE4617DCE87}">
      <dgm:prSet/>
      <dgm:spPr/>
      <dgm:t>
        <a:bodyPr/>
        <a:lstStyle/>
        <a:p>
          <a:endParaRPr lang="en-US"/>
        </a:p>
      </dgm:t>
    </dgm:pt>
    <dgm:pt modelId="{CC7B1E8B-AB2A-4051-B6D8-2C779EE36CAF}" type="sibTrans" cxnId="{5EB8788C-B5FA-4ABA-B6AA-2BE4617DCE87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7AA40C27-4AF1-4F18-B9E5-FB4BC5C9A785}">
      <dgm:prSet/>
      <dgm:spPr/>
      <dgm:t>
        <a:bodyPr/>
        <a:lstStyle/>
        <a:p>
          <a:r>
            <a:rPr lang="en-US"/>
            <a:t>Identify inner setting</a:t>
          </a:r>
        </a:p>
      </dgm:t>
    </dgm:pt>
    <dgm:pt modelId="{F3E1E149-A290-4BCE-9024-1ED7BE406BAA}" type="parTrans" cxnId="{ABAE23B4-1E2A-464B-B910-087F36C3C655}">
      <dgm:prSet/>
      <dgm:spPr/>
      <dgm:t>
        <a:bodyPr/>
        <a:lstStyle/>
        <a:p>
          <a:endParaRPr lang="en-US"/>
        </a:p>
      </dgm:t>
    </dgm:pt>
    <dgm:pt modelId="{24E5BE0D-6371-467F-AF1C-EE138A0D0DA7}" type="sibTrans" cxnId="{ABAE23B4-1E2A-464B-B910-087F36C3C655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E1EC8D3C-3FDD-46E4-996B-AB83AF8A74B8}">
      <dgm:prSet/>
      <dgm:spPr/>
      <dgm:t>
        <a:bodyPr/>
        <a:lstStyle/>
        <a:p>
          <a:r>
            <a:rPr lang="en-US"/>
            <a:t>Identify individual characteristics</a:t>
          </a:r>
        </a:p>
      </dgm:t>
    </dgm:pt>
    <dgm:pt modelId="{5F772723-00B6-4AB2-A0CC-33CEE7B09E1C}" type="parTrans" cxnId="{E58E1BB5-BBAD-4A59-8495-82D759CE05FA}">
      <dgm:prSet/>
      <dgm:spPr/>
      <dgm:t>
        <a:bodyPr/>
        <a:lstStyle/>
        <a:p>
          <a:endParaRPr lang="en-US"/>
        </a:p>
      </dgm:t>
    </dgm:pt>
    <dgm:pt modelId="{9B710FA2-F86B-477C-8242-EEF8923F0299}" type="sibTrans" cxnId="{E58E1BB5-BBAD-4A59-8495-82D759CE05FA}">
      <dgm:prSet phldrT="4" phldr="0"/>
      <dgm:spPr/>
      <dgm:t>
        <a:bodyPr/>
        <a:lstStyle/>
        <a:p>
          <a:r>
            <a:rPr lang="en-US"/>
            <a:t>4</a:t>
          </a:r>
        </a:p>
      </dgm:t>
    </dgm:pt>
    <dgm:pt modelId="{33E0CB64-75A3-4019-9E7D-2EE961FE499F}">
      <dgm:prSet/>
      <dgm:spPr/>
      <dgm:t>
        <a:bodyPr/>
        <a:lstStyle/>
        <a:p>
          <a:r>
            <a:rPr lang="en-US"/>
            <a:t>Identify change processes</a:t>
          </a:r>
        </a:p>
      </dgm:t>
    </dgm:pt>
    <dgm:pt modelId="{C921FCF3-0FA3-43D5-9925-317D7F3A9814}" type="parTrans" cxnId="{75037434-9B59-4120-9547-C52937C287E6}">
      <dgm:prSet/>
      <dgm:spPr/>
      <dgm:t>
        <a:bodyPr/>
        <a:lstStyle/>
        <a:p>
          <a:endParaRPr lang="en-US"/>
        </a:p>
      </dgm:t>
    </dgm:pt>
    <dgm:pt modelId="{11FBB0E9-96AD-4C8A-845C-D5CA3B749CCB}" type="sibTrans" cxnId="{75037434-9B59-4120-9547-C52937C287E6}">
      <dgm:prSet phldrT="5" phldr="0"/>
      <dgm:spPr/>
      <dgm:t>
        <a:bodyPr/>
        <a:lstStyle/>
        <a:p>
          <a:r>
            <a:rPr lang="en-US"/>
            <a:t>5</a:t>
          </a:r>
        </a:p>
      </dgm:t>
    </dgm:pt>
    <dgm:pt modelId="{78394E3C-C5D3-F64A-8556-A4CDFFACDEB9}" type="pres">
      <dgm:prSet presAssocID="{33908DEA-F859-4B91-B324-C6A4C744CCFC}" presName="Name0" presStyleCnt="0">
        <dgm:presLayoutVars>
          <dgm:animLvl val="lvl"/>
          <dgm:resizeHandles val="exact"/>
        </dgm:presLayoutVars>
      </dgm:prSet>
      <dgm:spPr/>
    </dgm:pt>
    <dgm:pt modelId="{7575A5B8-2606-8D40-B2FF-8650058AFD26}" type="pres">
      <dgm:prSet presAssocID="{B8A2E00E-CD49-4BB7-A4D6-775A227A633E}" presName="compositeNode" presStyleCnt="0">
        <dgm:presLayoutVars>
          <dgm:bulletEnabled val="1"/>
        </dgm:presLayoutVars>
      </dgm:prSet>
      <dgm:spPr/>
    </dgm:pt>
    <dgm:pt modelId="{946AFDB1-B969-CF44-9EED-292D7215D769}" type="pres">
      <dgm:prSet presAssocID="{B8A2E00E-CD49-4BB7-A4D6-775A227A633E}" presName="bgRect" presStyleLbl="bgAccFollowNode1" presStyleIdx="0" presStyleCnt="5"/>
      <dgm:spPr/>
    </dgm:pt>
    <dgm:pt modelId="{C2F7C5A1-29F2-BE45-B231-79E6BCD44C3D}" type="pres">
      <dgm:prSet presAssocID="{9A9841EC-B5B4-4234-AC66-AB3B7CA631C4}" presName="sibTransNodeCircle" presStyleLbl="alignNode1" presStyleIdx="0" presStyleCnt="10">
        <dgm:presLayoutVars>
          <dgm:chMax val="0"/>
          <dgm:bulletEnabled/>
        </dgm:presLayoutVars>
      </dgm:prSet>
      <dgm:spPr/>
    </dgm:pt>
    <dgm:pt modelId="{9DBFCAF2-07E1-F443-BE77-44DE9E0FFE18}" type="pres">
      <dgm:prSet presAssocID="{B8A2E00E-CD49-4BB7-A4D6-775A227A633E}" presName="bottomLine" presStyleLbl="alignNode1" presStyleIdx="1" presStyleCnt="10">
        <dgm:presLayoutVars/>
      </dgm:prSet>
      <dgm:spPr/>
    </dgm:pt>
    <dgm:pt modelId="{33D15654-E960-534E-AC32-D919C8378807}" type="pres">
      <dgm:prSet presAssocID="{B8A2E00E-CD49-4BB7-A4D6-775A227A633E}" presName="nodeText" presStyleLbl="bgAccFollowNode1" presStyleIdx="0" presStyleCnt="5">
        <dgm:presLayoutVars>
          <dgm:bulletEnabled val="1"/>
        </dgm:presLayoutVars>
      </dgm:prSet>
      <dgm:spPr/>
    </dgm:pt>
    <dgm:pt modelId="{D806E019-157D-804E-B7D7-F952E7980DD4}" type="pres">
      <dgm:prSet presAssocID="{9A9841EC-B5B4-4234-AC66-AB3B7CA631C4}" presName="sibTrans" presStyleCnt="0"/>
      <dgm:spPr/>
    </dgm:pt>
    <dgm:pt modelId="{9A2AF072-4643-D245-9B9A-BD0ECA489489}" type="pres">
      <dgm:prSet presAssocID="{CB0739F0-CF46-431C-88A2-4886B522DD3F}" presName="compositeNode" presStyleCnt="0">
        <dgm:presLayoutVars>
          <dgm:bulletEnabled val="1"/>
        </dgm:presLayoutVars>
      </dgm:prSet>
      <dgm:spPr/>
    </dgm:pt>
    <dgm:pt modelId="{5702B50A-AF9F-B543-8F95-94F2D8704DD5}" type="pres">
      <dgm:prSet presAssocID="{CB0739F0-CF46-431C-88A2-4886B522DD3F}" presName="bgRect" presStyleLbl="bgAccFollowNode1" presStyleIdx="1" presStyleCnt="5"/>
      <dgm:spPr/>
    </dgm:pt>
    <dgm:pt modelId="{8FE09C38-5985-2E43-92CD-0FB4413AF328}" type="pres">
      <dgm:prSet presAssocID="{CC7B1E8B-AB2A-4051-B6D8-2C779EE36CAF}" presName="sibTransNodeCircle" presStyleLbl="alignNode1" presStyleIdx="2" presStyleCnt="10">
        <dgm:presLayoutVars>
          <dgm:chMax val="0"/>
          <dgm:bulletEnabled/>
        </dgm:presLayoutVars>
      </dgm:prSet>
      <dgm:spPr/>
    </dgm:pt>
    <dgm:pt modelId="{4033F7D4-FD98-9D47-88A9-4EEF5F28BA89}" type="pres">
      <dgm:prSet presAssocID="{CB0739F0-CF46-431C-88A2-4886B522DD3F}" presName="bottomLine" presStyleLbl="alignNode1" presStyleIdx="3" presStyleCnt="10">
        <dgm:presLayoutVars/>
      </dgm:prSet>
      <dgm:spPr/>
    </dgm:pt>
    <dgm:pt modelId="{7A195210-F14A-4C48-AFE3-1E70020C2C69}" type="pres">
      <dgm:prSet presAssocID="{CB0739F0-CF46-431C-88A2-4886B522DD3F}" presName="nodeText" presStyleLbl="bgAccFollowNode1" presStyleIdx="1" presStyleCnt="5">
        <dgm:presLayoutVars>
          <dgm:bulletEnabled val="1"/>
        </dgm:presLayoutVars>
      </dgm:prSet>
      <dgm:spPr/>
    </dgm:pt>
    <dgm:pt modelId="{5BA8CD88-0581-5942-AA57-70CC645E22FC}" type="pres">
      <dgm:prSet presAssocID="{CC7B1E8B-AB2A-4051-B6D8-2C779EE36CAF}" presName="sibTrans" presStyleCnt="0"/>
      <dgm:spPr/>
    </dgm:pt>
    <dgm:pt modelId="{C8222431-F184-DC48-8082-B3ABBE99280C}" type="pres">
      <dgm:prSet presAssocID="{7AA40C27-4AF1-4F18-B9E5-FB4BC5C9A785}" presName="compositeNode" presStyleCnt="0">
        <dgm:presLayoutVars>
          <dgm:bulletEnabled val="1"/>
        </dgm:presLayoutVars>
      </dgm:prSet>
      <dgm:spPr/>
    </dgm:pt>
    <dgm:pt modelId="{A68086BF-749F-4A4F-8517-8E25205CBE69}" type="pres">
      <dgm:prSet presAssocID="{7AA40C27-4AF1-4F18-B9E5-FB4BC5C9A785}" presName="bgRect" presStyleLbl="bgAccFollowNode1" presStyleIdx="2" presStyleCnt="5"/>
      <dgm:spPr/>
    </dgm:pt>
    <dgm:pt modelId="{262C1844-0727-6044-B99C-06CBC17946FA}" type="pres">
      <dgm:prSet presAssocID="{24E5BE0D-6371-467F-AF1C-EE138A0D0DA7}" presName="sibTransNodeCircle" presStyleLbl="alignNode1" presStyleIdx="4" presStyleCnt="10">
        <dgm:presLayoutVars>
          <dgm:chMax val="0"/>
          <dgm:bulletEnabled/>
        </dgm:presLayoutVars>
      </dgm:prSet>
      <dgm:spPr/>
    </dgm:pt>
    <dgm:pt modelId="{2ED6075D-0614-194F-8351-46B033DC234D}" type="pres">
      <dgm:prSet presAssocID="{7AA40C27-4AF1-4F18-B9E5-FB4BC5C9A785}" presName="bottomLine" presStyleLbl="alignNode1" presStyleIdx="5" presStyleCnt="10">
        <dgm:presLayoutVars/>
      </dgm:prSet>
      <dgm:spPr/>
    </dgm:pt>
    <dgm:pt modelId="{49A24AC5-63BD-644F-AA97-4E9E5A9B6B78}" type="pres">
      <dgm:prSet presAssocID="{7AA40C27-4AF1-4F18-B9E5-FB4BC5C9A785}" presName="nodeText" presStyleLbl="bgAccFollowNode1" presStyleIdx="2" presStyleCnt="5">
        <dgm:presLayoutVars>
          <dgm:bulletEnabled val="1"/>
        </dgm:presLayoutVars>
      </dgm:prSet>
      <dgm:spPr/>
    </dgm:pt>
    <dgm:pt modelId="{36AA3E78-2DDD-5040-AFA6-41BF582F280C}" type="pres">
      <dgm:prSet presAssocID="{24E5BE0D-6371-467F-AF1C-EE138A0D0DA7}" presName="sibTrans" presStyleCnt="0"/>
      <dgm:spPr/>
    </dgm:pt>
    <dgm:pt modelId="{0F4DE56D-50C7-A141-BD3C-35A70FE09D6A}" type="pres">
      <dgm:prSet presAssocID="{E1EC8D3C-3FDD-46E4-996B-AB83AF8A74B8}" presName="compositeNode" presStyleCnt="0">
        <dgm:presLayoutVars>
          <dgm:bulletEnabled val="1"/>
        </dgm:presLayoutVars>
      </dgm:prSet>
      <dgm:spPr/>
    </dgm:pt>
    <dgm:pt modelId="{0C171BA6-20AA-EF45-8B9C-A81FD5A93DB2}" type="pres">
      <dgm:prSet presAssocID="{E1EC8D3C-3FDD-46E4-996B-AB83AF8A74B8}" presName="bgRect" presStyleLbl="bgAccFollowNode1" presStyleIdx="3" presStyleCnt="5"/>
      <dgm:spPr/>
    </dgm:pt>
    <dgm:pt modelId="{8DC4FCFF-23C4-EB4F-9AF7-0E3E0250FC91}" type="pres">
      <dgm:prSet presAssocID="{9B710FA2-F86B-477C-8242-EEF8923F0299}" presName="sibTransNodeCircle" presStyleLbl="alignNode1" presStyleIdx="6" presStyleCnt="10">
        <dgm:presLayoutVars>
          <dgm:chMax val="0"/>
          <dgm:bulletEnabled/>
        </dgm:presLayoutVars>
      </dgm:prSet>
      <dgm:spPr/>
    </dgm:pt>
    <dgm:pt modelId="{D3617B6D-02F8-F743-8CF8-2DD06C4F9626}" type="pres">
      <dgm:prSet presAssocID="{E1EC8D3C-3FDD-46E4-996B-AB83AF8A74B8}" presName="bottomLine" presStyleLbl="alignNode1" presStyleIdx="7" presStyleCnt="10">
        <dgm:presLayoutVars/>
      </dgm:prSet>
      <dgm:spPr/>
    </dgm:pt>
    <dgm:pt modelId="{7988CA69-03DC-6440-95C4-9C8E0B35EFB6}" type="pres">
      <dgm:prSet presAssocID="{E1EC8D3C-3FDD-46E4-996B-AB83AF8A74B8}" presName="nodeText" presStyleLbl="bgAccFollowNode1" presStyleIdx="3" presStyleCnt="5">
        <dgm:presLayoutVars>
          <dgm:bulletEnabled val="1"/>
        </dgm:presLayoutVars>
      </dgm:prSet>
      <dgm:spPr/>
    </dgm:pt>
    <dgm:pt modelId="{3863B210-1632-B247-A3E3-2F5C65A4C9E1}" type="pres">
      <dgm:prSet presAssocID="{9B710FA2-F86B-477C-8242-EEF8923F0299}" presName="sibTrans" presStyleCnt="0"/>
      <dgm:spPr/>
    </dgm:pt>
    <dgm:pt modelId="{3BCD099F-63EF-DE40-B324-C7BFF3A99C64}" type="pres">
      <dgm:prSet presAssocID="{33E0CB64-75A3-4019-9E7D-2EE961FE499F}" presName="compositeNode" presStyleCnt="0">
        <dgm:presLayoutVars>
          <dgm:bulletEnabled val="1"/>
        </dgm:presLayoutVars>
      </dgm:prSet>
      <dgm:spPr/>
    </dgm:pt>
    <dgm:pt modelId="{82CDE1F5-7FCA-C34C-BE8D-86C24548472E}" type="pres">
      <dgm:prSet presAssocID="{33E0CB64-75A3-4019-9E7D-2EE961FE499F}" presName="bgRect" presStyleLbl="bgAccFollowNode1" presStyleIdx="4" presStyleCnt="5"/>
      <dgm:spPr/>
    </dgm:pt>
    <dgm:pt modelId="{3F81CBDF-9E82-D947-9EC0-09D4FAF70D8A}" type="pres">
      <dgm:prSet presAssocID="{11FBB0E9-96AD-4C8A-845C-D5CA3B749CCB}" presName="sibTransNodeCircle" presStyleLbl="alignNode1" presStyleIdx="8" presStyleCnt="10">
        <dgm:presLayoutVars>
          <dgm:chMax val="0"/>
          <dgm:bulletEnabled/>
        </dgm:presLayoutVars>
      </dgm:prSet>
      <dgm:spPr/>
    </dgm:pt>
    <dgm:pt modelId="{7515D867-B1B1-2B41-94B4-C42CA5EEB0F2}" type="pres">
      <dgm:prSet presAssocID="{33E0CB64-75A3-4019-9E7D-2EE961FE499F}" presName="bottomLine" presStyleLbl="alignNode1" presStyleIdx="9" presStyleCnt="10">
        <dgm:presLayoutVars/>
      </dgm:prSet>
      <dgm:spPr/>
    </dgm:pt>
    <dgm:pt modelId="{E6EB4D15-08BC-C04E-A412-45A93297E448}" type="pres">
      <dgm:prSet presAssocID="{33E0CB64-75A3-4019-9E7D-2EE961FE499F}" presName="nodeText" presStyleLbl="bgAccFollowNode1" presStyleIdx="4" presStyleCnt="5">
        <dgm:presLayoutVars>
          <dgm:bulletEnabled val="1"/>
        </dgm:presLayoutVars>
      </dgm:prSet>
      <dgm:spPr/>
    </dgm:pt>
  </dgm:ptLst>
  <dgm:cxnLst>
    <dgm:cxn modelId="{6BE32E07-2F97-104D-B4F1-7CB5444DABCE}" type="presOf" srcId="{E1EC8D3C-3FDD-46E4-996B-AB83AF8A74B8}" destId="{0C171BA6-20AA-EF45-8B9C-A81FD5A93DB2}" srcOrd="0" destOrd="0" presId="urn:microsoft.com/office/officeart/2016/7/layout/BasicLinearProcessNumbered"/>
    <dgm:cxn modelId="{3CD59214-4848-E74A-B4A9-0F97A76E7A77}" type="presOf" srcId="{B8A2E00E-CD49-4BB7-A4D6-775A227A633E}" destId="{33D15654-E960-534E-AC32-D919C8378807}" srcOrd="1" destOrd="0" presId="urn:microsoft.com/office/officeart/2016/7/layout/BasicLinearProcessNumbered"/>
    <dgm:cxn modelId="{DE1C5B16-DC92-CA46-ACA6-5808E0699281}" type="presOf" srcId="{9B710FA2-F86B-477C-8242-EEF8923F0299}" destId="{8DC4FCFF-23C4-EB4F-9AF7-0E3E0250FC91}" srcOrd="0" destOrd="0" presId="urn:microsoft.com/office/officeart/2016/7/layout/BasicLinearProcessNumbered"/>
    <dgm:cxn modelId="{75037434-9B59-4120-9547-C52937C287E6}" srcId="{33908DEA-F859-4B91-B324-C6A4C744CCFC}" destId="{33E0CB64-75A3-4019-9E7D-2EE961FE499F}" srcOrd="4" destOrd="0" parTransId="{C921FCF3-0FA3-43D5-9925-317D7F3A9814}" sibTransId="{11FBB0E9-96AD-4C8A-845C-D5CA3B749CCB}"/>
    <dgm:cxn modelId="{A1C4BF43-FC63-A24F-AC18-DFB5A9E49164}" type="presOf" srcId="{33E0CB64-75A3-4019-9E7D-2EE961FE499F}" destId="{E6EB4D15-08BC-C04E-A412-45A93297E448}" srcOrd="1" destOrd="0" presId="urn:microsoft.com/office/officeart/2016/7/layout/BasicLinearProcessNumbered"/>
    <dgm:cxn modelId="{A40D8656-7295-794B-8258-1CEC90049FBF}" type="presOf" srcId="{B8A2E00E-CD49-4BB7-A4D6-775A227A633E}" destId="{946AFDB1-B969-CF44-9EED-292D7215D769}" srcOrd="0" destOrd="0" presId="urn:microsoft.com/office/officeart/2016/7/layout/BasicLinearProcessNumbered"/>
    <dgm:cxn modelId="{DC02D681-6D0A-4940-8921-0FFC4076D442}" type="presOf" srcId="{9A9841EC-B5B4-4234-AC66-AB3B7CA631C4}" destId="{C2F7C5A1-29F2-BE45-B231-79E6BCD44C3D}" srcOrd="0" destOrd="0" presId="urn:microsoft.com/office/officeart/2016/7/layout/BasicLinearProcessNumbered"/>
    <dgm:cxn modelId="{8C200887-1A71-6044-83ED-EE4FDE61A98C}" type="presOf" srcId="{33E0CB64-75A3-4019-9E7D-2EE961FE499F}" destId="{82CDE1F5-7FCA-C34C-BE8D-86C24548472E}" srcOrd="0" destOrd="0" presId="urn:microsoft.com/office/officeart/2016/7/layout/BasicLinearProcessNumbered"/>
    <dgm:cxn modelId="{5EB8788C-B5FA-4ABA-B6AA-2BE4617DCE87}" srcId="{33908DEA-F859-4B91-B324-C6A4C744CCFC}" destId="{CB0739F0-CF46-431C-88A2-4886B522DD3F}" srcOrd="1" destOrd="0" parTransId="{9E39CC6C-3B9E-4B87-A279-865416EB6CAE}" sibTransId="{CC7B1E8B-AB2A-4051-B6D8-2C779EE36CAF}"/>
    <dgm:cxn modelId="{EE01D192-B4B8-8848-80B8-3491DA245861}" type="presOf" srcId="{11FBB0E9-96AD-4C8A-845C-D5CA3B749CCB}" destId="{3F81CBDF-9E82-D947-9EC0-09D4FAF70D8A}" srcOrd="0" destOrd="0" presId="urn:microsoft.com/office/officeart/2016/7/layout/BasicLinearProcessNumbered"/>
    <dgm:cxn modelId="{F4C43994-F55A-6741-9F64-4304B710ED6F}" type="presOf" srcId="{7AA40C27-4AF1-4F18-B9E5-FB4BC5C9A785}" destId="{49A24AC5-63BD-644F-AA97-4E9E5A9B6B78}" srcOrd="1" destOrd="0" presId="urn:microsoft.com/office/officeart/2016/7/layout/BasicLinearProcessNumbered"/>
    <dgm:cxn modelId="{698F2A95-7815-F44C-86E8-1753186A3BDC}" type="presOf" srcId="{CC7B1E8B-AB2A-4051-B6D8-2C779EE36CAF}" destId="{8FE09C38-5985-2E43-92CD-0FB4413AF328}" srcOrd="0" destOrd="0" presId="urn:microsoft.com/office/officeart/2016/7/layout/BasicLinearProcessNumbered"/>
    <dgm:cxn modelId="{793FF898-6C32-A74E-B605-801D96996CB3}" type="presOf" srcId="{24E5BE0D-6371-467F-AF1C-EE138A0D0DA7}" destId="{262C1844-0727-6044-B99C-06CBC17946FA}" srcOrd="0" destOrd="0" presId="urn:microsoft.com/office/officeart/2016/7/layout/BasicLinearProcessNumbered"/>
    <dgm:cxn modelId="{F5FEB7A0-D033-4CFC-8366-4B581610D154}" srcId="{33908DEA-F859-4B91-B324-C6A4C744CCFC}" destId="{B8A2E00E-CD49-4BB7-A4D6-775A227A633E}" srcOrd="0" destOrd="0" parTransId="{4BDB242C-F246-4F31-816A-AF8E57990D99}" sibTransId="{9A9841EC-B5B4-4234-AC66-AB3B7CA631C4}"/>
    <dgm:cxn modelId="{7AE638AA-3E80-114C-8CA9-5513392D88AD}" type="presOf" srcId="{33908DEA-F859-4B91-B324-C6A4C744CCFC}" destId="{78394E3C-C5D3-F64A-8556-A4CDFFACDEB9}" srcOrd="0" destOrd="0" presId="urn:microsoft.com/office/officeart/2016/7/layout/BasicLinearProcessNumbered"/>
    <dgm:cxn modelId="{ABAE23B4-1E2A-464B-B910-087F36C3C655}" srcId="{33908DEA-F859-4B91-B324-C6A4C744CCFC}" destId="{7AA40C27-4AF1-4F18-B9E5-FB4BC5C9A785}" srcOrd="2" destOrd="0" parTransId="{F3E1E149-A290-4BCE-9024-1ED7BE406BAA}" sibTransId="{24E5BE0D-6371-467F-AF1C-EE138A0D0DA7}"/>
    <dgm:cxn modelId="{E58E1BB5-BBAD-4A59-8495-82D759CE05FA}" srcId="{33908DEA-F859-4B91-B324-C6A4C744CCFC}" destId="{E1EC8D3C-3FDD-46E4-996B-AB83AF8A74B8}" srcOrd="3" destOrd="0" parTransId="{5F772723-00B6-4AB2-A0CC-33CEE7B09E1C}" sibTransId="{9B710FA2-F86B-477C-8242-EEF8923F0299}"/>
    <dgm:cxn modelId="{EBC2B0B8-6929-4543-B464-684E85EC0EF9}" type="presOf" srcId="{CB0739F0-CF46-431C-88A2-4886B522DD3F}" destId="{7A195210-F14A-4C48-AFE3-1E70020C2C69}" srcOrd="1" destOrd="0" presId="urn:microsoft.com/office/officeart/2016/7/layout/BasicLinearProcessNumbered"/>
    <dgm:cxn modelId="{1E769CEA-9C79-1D4C-ACFD-D408ED377067}" type="presOf" srcId="{7AA40C27-4AF1-4F18-B9E5-FB4BC5C9A785}" destId="{A68086BF-749F-4A4F-8517-8E25205CBE69}" srcOrd="0" destOrd="0" presId="urn:microsoft.com/office/officeart/2016/7/layout/BasicLinearProcessNumbered"/>
    <dgm:cxn modelId="{CFC180F5-491A-EA4B-83B2-855B9972B17E}" type="presOf" srcId="{CB0739F0-CF46-431C-88A2-4886B522DD3F}" destId="{5702B50A-AF9F-B543-8F95-94F2D8704DD5}" srcOrd="0" destOrd="0" presId="urn:microsoft.com/office/officeart/2016/7/layout/BasicLinearProcessNumbered"/>
    <dgm:cxn modelId="{13C824FF-B44D-4342-B91B-BE1D10863535}" type="presOf" srcId="{E1EC8D3C-3FDD-46E4-996B-AB83AF8A74B8}" destId="{7988CA69-03DC-6440-95C4-9C8E0B35EFB6}" srcOrd="1" destOrd="0" presId="urn:microsoft.com/office/officeart/2016/7/layout/BasicLinearProcessNumbered"/>
    <dgm:cxn modelId="{5C899755-A8E9-BD40-8D53-F0C0AAC5605B}" type="presParOf" srcId="{78394E3C-C5D3-F64A-8556-A4CDFFACDEB9}" destId="{7575A5B8-2606-8D40-B2FF-8650058AFD26}" srcOrd="0" destOrd="0" presId="urn:microsoft.com/office/officeart/2016/7/layout/BasicLinearProcessNumbered"/>
    <dgm:cxn modelId="{452FEC75-D6AF-F849-A386-1A5E3918FB37}" type="presParOf" srcId="{7575A5B8-2606-8D40-B2FF-8650058AFD26}" destId="{946AFDB1-B969-CF44-9EED-292D7215D769}" srcOrd="0" destOrd="0" presId="urn:microsoft.com/office/officeart/2016/7/layout/BasicLinearProcessNumbered"/>
    <dgm:cxn modelId="{351BB434-1A75-6748-86CB-0BE72D572A32}" type="presParOf" srcId="{7575A5B8-2606-8D40-B2FF-8650058AFD26}" destId="{C2F7C5A1-29F2-BE45-B231-79E6BCD44C3D}" srcOrd="1" destOrd="0" presId="urn:microsoft.com/office/officeart/2016/7/layout/BasicLinearProcessNumbered"/>
    <dgm:cxn modelId="{B068B730-A33B-A743-A7AD-AC78ABE6B693}" type="presParOf" srcId="{7575A5B8-2606-8D40-B2FF-8650058AFD26}" destId="{9DBFCAF2-07E1-F443-BE77-44DE9E0FFE18}" srcOrd="2" destOrd="0" presId="urn:microsoft.com/office/officeart/2016/7/layout/BasicLinearProcessNumbered"/>
    <dgm:cxn modelId="{B8808FDB-691E-3F44-9ECE-979EAE3EB491}" type="presParOf" srcId="{7575A5B8-2606-8D40-B2FF-8650058AFD26}" destId="{33D15654-E960-534E-AC32-D919C8378807}" srcOrd="3" destOrd="0" presId="urn:microsoft.com/office/officeart/2016/7/layout/BasicLinearProcessNumbered"/>
    <dgm:cxn modelId="{17383AF1-64E4-8D4D-A95E-844B7DD6C46C}" type="presParOf" srcId="{78394E3C-C5D3-F64A-8556-A4CDFFACDEB9}" destId="{D806E019-157D-804E-B7D7-F952E7980DD4}" srcOrd="1" destOrd="0" presId="urn:microsoft.com/office/officeart/2016/7/layout/BasicLinearProcessNumbered"/>
    <dgm:cxn modelId="{CF022964-94CA-1A47-A143-3CA6698C974C}" type="presParOf" srcId="{78394E3C-C5D3-F64A-8556-A4CDFFACDEB9}" destId="{9A2AF072-4643-D245-9B9A-BD0ECA489489}" srcOrd="2" destOrd="0" presId="urn:microsoft.com/office/officeart/2016/7/layout/BasicLinearProcessNumbered"/>
    <dgm:cxn modelId="{8F38F9C3-92C6-8F46-8D80-CBF38D83F251}" type="presParOf" srcId="{9A2AF072-4643-D245-9B9A-BD0ECA489489}" destId="{5702B50A-AF9F-B543-8F95-94F2D8704DD5}" srcOrd="0" destOrd="0" presId="urn:microsoft.com/office/officeart/2016/7/layout/BasicLinearProcessNumbered"/>
    <dgm:cxn modelId="{CB465B98-80EB-7841-AE30-A0AA48027F63}" type="presParOf" srcId="{9A2AF072-4643-D245-9B9A-BD0ECA489489}" destId="{8FE09C38-5985-2E43-92CD-0FB4413AF328}" srcOrd="1" destOrd="0" presId="urn:microsoft.com/office/officeart/2016/7/layout/BasicLinearProcessNumbered"/>
    <dgm:cxn modelId="{2C28BA36-5EBC-094F-B639-CA0159E09960}" type="presParOf" srcId="{9A2AF072-4643-D245-9B9A-BD0ECA489489}" destId="{4033F7D4-FD98-9D47-88A9-4EEF5F28BA89}" srcOrd="2" destOrd="0" presId="urn:microsoft.com/office/officeart/2016/7/layout/BasicLinearProcessNumbered"/>
    <dgm:cxn modelId="{6FA4E06C-E97E-294A-A553-C68F67295556}" type="presParOf" srcId="{9A2AF072-4643-D245-9B9A-BD0ECA489489}" destId="{7A195210-F14A-4C48-AFE3-1E70020C2C69}" srcOrd="3" destOrd="0" presId="urn:microsoft.com/office/officeart/2016/7/layout/BasicLinearProcessNumbered"/>
    <dgm:cxn modelId="{4A044ACC-2B07-7748-85B5-9F4812E8A2E4}" type="presParOf" srcId="{78394E3C-C5D3-F64A-8556-A4CDFFACDEB9}" destId="{5BA8CD88-0581-5942-AA57-70CC645E22FC}" srcOrd="3" destOrd="0" presId="urn:microsoft.com/office/officeart/2016/7/layout/BasicLinearProcessNumbered"/>
    <dgm:cxn modelId="{E42DAA1E-2C5C-3942-B84A-3EF11ECE93A9}" type="presParOf" srcId="{78394E3C-C5D3-F64A-8556-A4CDFFACDEB9}" destId="{C8222431-F184-DC48-8082-B3ABBE99280C}" srcOrd="4" destOrd="0" presId="urn:microsoft.com/office/officeart/2016/7/layout/BasicLinearProcessNumbered"/>
    <dgm:cxn modelId="{BBD7D386-DB06-464C-8E43-46AACB761309}" type="presParOf" srcId="{C8222431-F184-DC48-8082-B3ABBE99280C}" destId="{A68086BF-749F-4A4F-8517-8E25205CBE69}" srcOrd="0" destOrd="0" presId="urn:microsoft.com/office/officeart/2016/7/layout/BasicLinearProcessNumbered"/>
    <dgm:cxn modelId="{5EBD511C-D8AF-164C-A640-777FBFB5852A}" type="presParOf" srcId="{C8222431-F184-DC48-8082-B3ABBE99280C}" destId="{262C1844-0727-6044-B99C-06CBC17946FA}" srcOrd="1" destOrd="0" presId="urn:microsoft.com/office/officeart/2016/7/layout/BasicLinearProcessNumbered"/>
    <dgm:cxn modelId="{4EE7F214-85CF-0445-ABFC-ABE6B27C4C7D}" type="presParOf" srcId="{C8222431-F184-DC48-8082-B3ABBE99280C}" destId="{2ED6075D-0614-194F-8351-46B033DC234D}" srcOrd="2" destOrd="0" presId="urn:microsoft.com/office/officeart/2016/7/layout/BasicLinearProcessNumbered"/>
    <dgm:cxn modelId="{504E4A37-EAAE-3B45-92BF-D1D5E8F2A59C}" type="presParOf" srcId="{C8222431-F184-DC48-8082-B3ABBE99280C}" destId="{49A24AC5-63BD-644F-AA97-4E9E5A9B6B78}" srcOrd="3" destOrd="0" presId="urn:microsoft.com/office/officeart/2016/7/layout/BasicLinearProcessNumbered"/>
    <dgm:cxn modelId="{500A7FED-1B85-1649-ACFE-5B0B6D43F6BB}" type="presParOf" srcId="{78394E3C-C5D3-F64A-8556-A4CDFFACDEB9}" destId="{36AA3E78-2DDD-5040-AFA6-41BF582F280C}" srcOrd="5" destOrd="0" presId="urn:microsoft.com/office/officeart/2016/7/layout/BasicLinearProcessNumbered"/>
    <dgm:cxn modelId="{47F2C5D3-001A-E94F-AC46-A7C10E975BAA}" type="presParOf" srcId="{78394E3C-C5D3-F64A-8556-A4CDFFACDEB9}" destId="{0F4DE56D-50C7-A141-BD3C-35A70FE09D6A}" srcOrd="6" destOrd="0" presId="urn:microsoft.com/office/officeart/2016/7/layout/BasicLinearProcessNumbered"/>
    <dgm:cxn modelId="{42D2D021-7B1B-F842-9616-4CB2B4C9B1E4}" type="presParOf" srcId="{0F4DE56D-50C7-A141-BD3C-35A70FE09D6A}" destId="{0C171BA6-20AA-EF45-8B9C-A81FD5A93DB2}" srcOrd="0" destOrd="0" presId="urn:microsoft.com/office/officeart/2016/7/layout/BasicLinearProcessNumbered"/>
    <dgm:cxn modelId="{0784EBF8-1F19-B24F-BCE1-61431EF071A2}" type="presParOf" srcId="{0F4DE56D-50C7-A141-BD3C-35A70FE09D6A}" destId="{8DC4FCFF-23C4-EB4F-9AF7-0E3E0250FC91}" srcOrd="1" destOrd="0" presId="urn:microsoft.com/office/officeart/2016/7/layout/BasicLinearProcessNumbered"/>
    <dgm:cxn modelId="{264674E4-5B30-F44C-BF3C-E80348FCF3A2}" type="presParOf" srcId="{0F4DE56D-50C7-A141-BD3C-35A70FE09D6A}" destId="{D3617B6D-02F8-F743-8CF8-2DD06C4F9626}" srcOrd="2" destOrd="0" presId="urn:microsoft.com/office/officeart/2016/7/layout/BasicLinearProcessNumbered"/>
    <dgm:cxn modelId="{9E502385-E492-8F4B-897D-EE803D866949}" type="presParOf" srcId="{0F4DE56D-50C7-A141-BD3C-35A70FE09D6A}" destId="{7988CA69-03DC-6440-95C4-9C8E0B35EFB6}" srcOrd="3" destOrd="0" presId="urn:microsoft.com/office/officeart/2016/7/layout/BasicLinearProcessNumbered"/>
    <dgm:cxn modelId="{5EF1E3B5-439A-BC43-B691-1A2A7FCD1633}" type="presParOf" srcId="{78394E3C-C5D3-F64A-8556-A4CDFFACDEB9}" destId="{3863B210-1632-B247-A3E3-2F5C65A4C9E1}" srcOrd="7" destOrd="0" presId="urn:microsoft.com/office/officeart/2016/7/layout/BasicLinearProcessNumbered"/>
    <dgm:cxn modelId="{D9C07D70-5671-B140-B2B8-C6AAB4F1DAD3}" type="presParOf" srcId="{78394E3C-C5D3-F64A-8556-A4CDFFACDEB9}" destId="{3BCD099F-63EF-DE40-B324-C7BFF3A99C64}" srcOrd="8" destOrd="0" presId="urn:microsoft.com/office/officeart/2016/7/layout/BasicLinearProcessNumbered"/>
    <dgm:cxn modelId="{28AED629-7A35-0949-91E8-6FA50494C971}" type="presParOf" srcId="{3BCD099F-63EF-DE40-B324-C7BFF3A99C64}" destId="{82CDE1F5-7FCA-C34C-BE8D-86C24548472E}" srcOrd="0" destOrd="0" presId="urn:microsoft.com/office/officeart/2016/7/layout/BasicLinearProcessNumbered"/>
    <dgm:cxn modelId="{7FA22F5C-9042-2048-B670-14A0A31BD371}" type="presParOf" srcId="{3BCD099F-63EF-DE40-B324-C7BFF3A99C64}" destId="{3F81CBDF-9E82-D947-9EC0-09D4FAF70D8A}" srcOrd="1" destOrd="0" presId="urn:microsoft.com/office/officeart/2016/7/layout/BasicLinearProcessNumbered"/>
    <dgm:cxn modelId="{DB5AF868-E404-0A41-88CE-9D6BF3FA39C6}" type="presParOf" srcId="{3BCD099F-63EF-DE40-B324-C7BFF3A99C64}" destId="{7515D867-B1B1-2B41-94B4-C42CA5EEB0F2}" srcOrd="2" destOrd="0" presId="urn:microsoft.com/office/officeart/2016/7/layout/BasicLinearProcessNumbered"/>
    <dgm:cxn modelId="{00261E5B-1017-5B40-AC43-2A449DBD2695}" type="presParOf" srcId="{3BCD099F-63EF-DE40-B324-C7BFF3A99C64}" destId="{E6EB4D15-08BC-C04E-A412-45A93297E448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C645D6-BA91-4119-9C62-F73A51231C03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FD3A38D-F868-4E42-8834-11FAF6759CB4}">
      <dgm:prSet/>
      <dgm:spPr/>
      <dgm:t>
        <a:bodyPr/>
        <a:lstStyle/>
        <a:p>
          <a:r>
            <a:rPr lang="en-US" b="1" dirty="0">
              <a:hlinkClick xmlns:r="http://schemas.openxmlformats.org/officeDocument/2006/relationships" r:id="rId1"/>
            </a:rPr>
            <a:t>Powell et al 2015</a:t>
          </a:r>
          <a:r>
            <a:rPr lang="en-US" b="1" dirty="0"/>
            <a:t>: This article lists all 73 ERIC strategies with short descriptions. </a:t>
          </a:r>
          <a:endParaRPr lang="en-US" dirty="0"/>
        </a:p>
      </dgm:t>
    </dgm:pt>
    <dgm:pt modelId="{1E4D85AE-0566-4167-945B-E3FAF9BDE001}" type="parTrans" cxnId="{EA3E6414-78DB-4D4B-8387-D5B4F6E3364E}">
      <dgm:prSet/>
      <dgm:spPr/>
      <dgm:t>
        <a:bodyPr/>
        <a:lstStyle/>
        <a:p>
          <a:endParaRPr lang="en-US"/>
        </a:p>
      </dgm:t>
    </dgm:pt>
    <dgm:pt modelId="{FB2C6353-DB97-4BEE-9121-2B1821591E9A}" type="sibTrans" cxnId="{EA3E6414-78DB-4D4B-8387-D5B4F6E3364E}">
      <dgm:prSet/>
      <dgm:spPr/>
      <dgm:t>
        <a:bodyPr/>
        <a:lstStyle/>
        <a:p>
          <a:endParaRPr lang="en-US"/>
        </a:p>
      </dgm:t>
    </dgm:pt>
    <dgm:pt modelId="{531D999A-BD9C-45DF-BDFB-FF9B9D2270C9}">
      <dgm:prSet/>
      <dgm:spPr/>
      <dgm:t>
        <a:bodyPr/>
        <a:lstStyle/>
        <a:p>
          <a:r>
            <a:rPr lang="en-US" b="1">
              <a:hlinkClick xmlns:r="http://schemas.openxmlformats.org/officeDocument/2006/relationships" r:id="rId2"/>
            </a:rPr>
            <a:t>Waltz et al 2015</a:t>
          </a:r>
          <a:r>
            <a:rPr lang="en-US" b="1"/>
            <a:t>: This article groups 73 ERIC strategies into 9 clusters based on concept mapping methods.</a:t>
          </a:r>
          <a:endParaRPr lang="en-US"/>
        </a:p>
      </dgm:t>
    </dgm:pt>
    <dgm:pt modelId="{0F0EE382-23A6-41A1-81DF-F77A2F8B3DB0}" type="parTrans" cxnId="{1A8B6C7D-5EEC-428D-BBD1-0F4584086869}">
      <dgm:prSet/>
      <dgm:spPr/>
      <dgm:t>
        <a:bodyPr/>
        <a:lstStyle/>
        <a:p>
          <a:endParaRPr lang="en-US"/>
        </a:p>
      </dgm:t>
    </dgm:pt>
    <dgm:pt modelId="{184D6F56-D755-4A19-9012-CBEB08A739EE}" type="sibTrans" cxnId="{1A8B6C7D-5EEC-428D-BBD1-0F4584086869}">
      <dgm:prSet/>
      <dgm:spPr/>
      <dgm:t>
        <a:bodyPr/>
        <a:lstStyle/>
        <a:p>
          <a:endParaRPr lang="en-US"/>
        </a:p>
      </dgm:t>
    </dgm:pt>
    <dgm:pt modelId="{BC1BFEB0-6CD2-454E-A7A3-FD3BC2869EA6}">
      <dgm:prSet/>
      <dgm:spPr/>
      <dgm:t>
        <a:bodyPr/>
        <a:lstStyle/>
        <a:p>
          <a:r>
            <a:rPr lang="en-US" b="1">
              <a:hlinkClick xmlns:r="http://schemas.openxmlformats.org/officeDocument/2006/relationships" r:id="rId3"/>
            </a:rPr>
            <a:t>Perry et al 2019</a:t>
          </a:r>
          <a:r>
            <a:rPr lang="en-US" b="1"/>
            <a:t>: This article lists recommended refinements to the list of ERIC strategies based on findings from the </a:t>
          </a:r>
          <a:r>
            <a:rPr lang="en-US" b="1">
              <a:hlinkClick xmlns:r="http://schemas.openxmlformats.org/officeDocument/2006/relationships" r:id="rId4"/>
            </a:rPr>
            <a:t>ESCALATES National Evaluation</a:t>
          </a:r>
          <a:r>
            <a:rPr lang="en-US" b="1"/>
            <a:t>. </a:t>
          </a:r>
          <a:endParaRPr lang="en-US"/>
        </a:p>
      </dgm:t>
    </dgm:pt>
    <dgm:pt modelId="{437B730F-2587-4B01-9BC1-3D90FFA70B40}" type="parTrans" cxnId="{ED5B8050-7A4E-4865-9A3A-B5B9CEF33B68}">
      <dgm:prSet/>
      <dgm:spPr/>
      <dgm:t>
        <a:bodyPr/>
        <a:lstStyle/>
        <a:p>
          <a:endParaRPr lang="en-US"/>
        </a:p>
      </dgm:t>
    </dgm:pt>
    <dgm:pt modelId="{E3F4129E-853D-48B7-96B5-40CB47965E4F}" type="sibTrans" cxnId="{ED5B8050-7A4E-4865-9A3A-B5B9CEF33B68}">
      <dgm:prSet/>
      <dgm:spPr/>
      <dgm:t>
        <a:bodyPr/>
        <a:lstStyle/>
        <a:p>
          <a:endParaRPr lang="en-US"/>
        </a:p>
      </dgm:t>
    </dgm:pt>
    <dgm:pt modelId="{62330A93-064B-4852-8F74-0D53E8322399}">
      <dgm:prSet/>
      <dgm:spPr/>
      <dgm:t>
        <a:bodyPr/>
        <a:lstStyle/>
        <a:p>
          <a:r>
            <a:rPr lang="en-US" dirty="0"/>
            <a:t>CFIR-ERIC Matching tool was developed based on survey responses from “implementation experts” (n=169) </a:t>
          </a:r>
          <a:br>
            <a:rPr lang="en-US" dirty="0"/>
          </a:br>
          <a:endParaRPr lang="en-US" dirty="0"/>
        </a:p>
      </dgm:t>
    </dgm:pt>
    <dgm:pt modelId="{4A77B4AA-DE92-4F91-891A-714903A52FEE}" type="parTrans" cxnId="{50BB3C93-2323-42DD-ABB7-27AAF5F9D9F7}">
      <dgm:prSet/>
      <dgm:spPr/>
      <dgm:t>
        <a:bodyPr/>
        <a:lstStyle/>
        <a:p>
          <a:endParaRPr lang="en-US"/>
        </a:p>
      </dgm:t>
    </dgm:pt>
    <dgm:pt modelId="{4954EAE9-1C9D-48B4-AABC-C65BC26824F8}" type="sibTrans" cxnId="{50BB3C93-2323-42DD-ABB7-27AAF5F9D9F7}">
      <dgm:prSet/>
      <dgm:spPr/>
      <dgm:t>
        <a:bodyPr/>
        <a:lstStyle/>
        <a:p>
          <a:endParaRPr lang="en-US"/>
        </a:p>
      </dgm:t>
    </dgm:pt>
    <dgm:pt modelId="{7D629F6E-65FD-7640-8A0F-B1BEF3556143}" type="pres">
      <dgm:prSet presAssocID="{6BC645D6-BA91-4119-9C62-F73A51231C03}" presName="vert0" presStyleCnt="0">
        <dgm:presLayoutVars>
          <dgm:dir/>
          <dgm:animOne val="branch"/>
          <dgm:animLvl val="lvl"/>
        </dgm:presLayoutVars>
      </dgm:prSet>
      <dgm:spPr/>
    </dgm:pt>
    <dgm:pt modelId="{4CA42AB3-11F3-4C4C-8A91-4CBA8FB297CF}" type="pres">
      <dgm:prSet presAssocID="{7FD3A38D-F868-4E42-8834-11FAF6759CB4}" presName="thickLine" presStyleLbl="alignNode1" presStyleIdx="0" presStyleCnt="4"/>
      <dgm:spPr/>
    </dgm:pt>
    <dgm:pt modelId="{9C8EB573-A7B2-3A4E-8D4E-150F23DBED63}" type="pres">
      <dgm:prSet presAssocID="{7FD3A38D-F868-4E42-8834-11FAF6759CB4}" presName="horz1" presStyleCnt="0"/>
      <dgm:spPr/>
    </dgm:pt>
    <dgm:pt modelId="{C0179A9E-26E9-D846-864A-94AB31451067}" type="pres">
      <dgm:prSet presAssocID="{7FD3A38D-F868-4E42-8834-11FAF6759CB4}" presName="tx1" presStyleLbl="revTx" presStyleIdx="0" presStyleCnt="4"/>
      <dgm:spPr/>
    </dgm:pt>
    <dgm:pt modelId="{A14A51F1-E74C-0447-ACCE-476795B3E849}" type="pres">
      <dgm:prSet presAssocID="{7FD3A38D-F868-4E42-8834-11FAF6759CB4}" presName="vert1" presStyleCnt="0"/>
      <dgm:spPr/>
    </dgm:pt>
    <dgm:pt modelId="{526D654A-DD8D-1C4F-BE88-DF327B5F35E8}" type="pres">
      <dgm:prSet presAssocID="{531D999A-BD9C-45DF-BDFB-FF9B9D2270C9}" presName="thickLine" presStyleLbl="alignNode1" presStyleIdx="1" presStyleCnt="4"/>
      <dgm:spPr/>
    </dgm:pt>
    <dgm:pt modelId="{D3387D50-92CA-C546-97FF-9E06B58D4443}" type="pres">
      <dgm:prSet presAssocID="{531D999A-BD9C-45DF-BDFB-FF9B9D2270C9}" presName="horz1" presStyleCnt="0"/>
      <dgm:spPr/>
    </dgm:pt>
    <dgm:pt modelId="{C5477293-D0EA-E04A-BBDB-F229F2B445C7}" type="pres">
      <dgm:prSet presAssocID="{531D999A-BD9C-45DF-BDFB-FF9B9D2270C9}" presName="tx1" presStyleLbl="revTx" presStyleIdx="1" presStyleCnt="4"/>
      <dgm:spPr/>
    </dgm:pt>
    <dgm:pt modelId="{1ADAF608-0441-1843-8C85-9421AD8C2965}" type="pres">
      <dgm:prSet presAssocID="{531D999A-BD9C-45DF-BDFB-FF9B9D2270C9}" presName="vert1" presStyleCnt="0"/>
      <dgm:spPr/>
    </dgm:pt>
    <dgm:pt modelId="{902A7842-65EA-A944-AA49-F6901A8E957B}" type="pres">
      <dgm:prSet presAssocID="{BC1BFEB0-6CD2-454E-A7A3-FD3BC2869EA6}" presName="thickLine" presStyleLbl="alignNode1" presStyleIdx="2" presStyleCnt="4"/>
      <dgm:spPr/>
    </dgm:pt>
    <dgm:pt modelId="{462C9B40-4B10-D344-92AB-395E801E149B}" type="pres">
      <dgm:prSet presAssocID="{BC1BFEB0-6CD2-454E-A7A3-FD3BC2869EA6}" presName="horz1" presStyleCnt="0"/>
      <dgm:spPr/>
    </dgm:pt>
    <dgm:pt modelId="{E5D45961-B48F-864D-8E6E-F82B57C2D5EB}" type="pres">
      <dgm:prSet presAssocID="{BC1BFEB0-6CD2-454E-A7A3-FD3BC2869EA6}" presName="tx1" presStyleLbl="revTx" presStyleIdx="2" presStyleCnt="4"/>
      <dgm:spPr/>
    </dgm:pt>
    <dgm:pt modelId="{7B4F477C-6E94-054A-8A23-20913719BABC}" type="pres">
      <dgm:prSet presAssocID="{BC1BFEB0-6CD2-454E-A7A3-FD3BC2869EA6}" presName="vert1" presStyleCnt="0"/>
      <dgm:spPr/>
    </dgm:pt>
    <dgm:pt modelId="{788DCFD8-4C7E-814E-A584-0E4D8112E5E9}" type="pres">
      <dgm:prSet presAssocID="{62330A93-064B-4852-8F74-0D53E8322399}" presName="thickLine" presStyleLbl="alignNode1" presStyleIdx="3" presStyleCnt="4"/>
      <dgm:spPr/>
    </dgm:pt>
    <dgm:pt modelId="{6E8A4261-F2EF-7542-9790-CC263710436F}" type="pres">
      <dgm:prSet presAssocID="{62330A93-064B-4852-8F74-0D53E8322399}" presName="horz1" presStyleCnt="0"/>
      <dgm:spPr/>
    </dgm:pt>
    <dgm:pt modelId="{4F04F2C0-EC46-5C4C-930D-D4C9084CFC7B}" type="pres">
      <dgm:prSet presAssocID="{62330A93-064B-4852-8F74-0D53E8322399}" presName="tx1" presStyleLbl="revTx" presStyleIdx="3" presStyleCnt="4"/>
      <dgm:spPr/>
    </dgm:pt>
    <dgm:pt modelId="{29B21AC8-1D7C-8A4E-806E-741B02881A08}" type="pres">
      <dgm:prSet presAssocID="{62330A93-064B-4852-8F74-0D53E8322399}" presName="vert1" presStyleCnt="0"/>
      <dgm:spPr/>
    </dgm:pt>
  </dgm:ptLst>
  <dgm:cxnLst>
    <dgm:cxn modelId="{EA3E6414-78DB-4D4B-8387-D5B4F6E3364E}" srcId="{6BC645D6-BA91-4119-9C62-F73A51231C03}" destId="{7FD3A38D-F868-4E42-8834-11FAF6759CB4}" srcOrd="0" destOrd="0" parTransId="{1E4D85AE-0566-4167-945B-E3FAF9BDE001}" sibTransId="{FB2C6353-DB97-4BEE-9121-2B1821591E9A}"/>
    <dgm:cxn modelId="{E1865E3F-6B31-7D4D-A157-A4662D76922D}" type="presOf" srcId="{7FD3A38D-F868-4E42-8834-11FAF6759CB4}" destId="{C0179A9E-26E9-D846-864A-94AB31451067}" srcOrd="0" destOrd="0" presId="urn:microsoft.com/office/officeart/2008/layout/LinedList"/>
    <dgm:cxn modelId="{C257124C-2BB5-7F43-B1D5-BA1EB6CF6BF6}" type="presOf" srcId="{62330A93-064B-4852-8F74-0D53E8322399}" destId="{4F04F2C0-EC46-5C4C-930D-D4C9084CFC7B}" srcOrd="0" destOrd="0" presId="urn:microsoft.com/office/officeart/2008/layout/LinedList"/>
    <dgm:cxn modelId="{ED5B8050-7A4E-4865-9A3A-B5B9CEF33B68}" srcId="{6BC645D6-BA91-4119-9C62-F73A51231C03}" destId="{BC1BFEB0-6CD2-454E-A7A3-FD3BC2869EA6}" srcOrd="2" destOrd="0" parTransId="{437B730F-2587-4B01-9BC1-3D90FFA70B40}" sibTransId="{E3F4129E-853D-48B7-96B5-40CB47965E4F}"/>
    <dgm:cxn modelId="{2AF56666-EAB9-4447-8573-247D3F5CC0CE}" type="presOf" srcId="{BC1BFEB0-6CD2-454E-A7A3-FD3BC2869EA6}" destId="{E5D45961-B48F-864D-8E6E-F82B57C2D5EB}" srcOrd="0" destOrd="0" presId="urn:microsoft.com/office/officeart/2008/layout/LinedList"/>
    <dgm:cxn modelId="{958E5877-C8A3-8C47-A82E-109C869E5E61}" type="presOf" srcId="{531D999A-BD9C-45DF-BDFB-FF9B9D2270C9}" destId="{C5477293-D0EA-E04A-BBDB-F229F2B445C7}" srcOrd="0" destOrd="0" presId="urn:microsoft.com/office/officeart/2008/layout/LinedList"/>
    <dgm:cxn modelId="{1A8B6C7D-5EEC-428D-BBD1-0F4584086869}" srcId="{6BC645D6-BA91-4119-9C62-F73A51231C03}" destId="{531D999A-BD9C-45DF-BDFB-FF9B9D2270C9}" srcOrd="1" destOrd="0" parTransId="{0F0EE382-23A6-41A1-81DF-F77A2F8B3DB0}" sibTransId="{184D6F56-D755-4A19-9012-CBEB08A739EE}"/>
    <dgm:cxn modelId="{50BB3C93-2323-42DD-ABB7-27AAF5F9D9F7}" srcId="{6BC645D6-BA91-4119-9C62-F73A51231C03}" destId="{62330A93-064B-4852-8F74-0D53E8322399}" srcOrd="3" destOrd="0" parTransId="{4A77B4AA-DE92-4F91-891A-714903A52FEE}" sibTransId="{4954EAE9-1C9D-48B4-AABC-C65BC26824F8}"/>
    <dgm:cxn modelId="{D09CEBB0-0E3B-CD48-ABF8-EB539AFBB98D}" type="presOf" srcId="{6BC645D6-BA91-4119-9C62-F73A51231C03}" destId="{7D629F6E-65FD-7640-8A0F-B1BEF3556143}" srcOrd="0" destOrd="0" presId="urn:microsoft.com/office/officeart/2008/layout/LinedList"/>
    <dgm:cxn modelId="{2C1C09CA-2516-4C49-A8F3-AA97176AAE2C}" type="presParOf" srcId="{7D629F6E-65FD-7640-8A0F-B1BEF3556143}" destId="{4CA42AB3-11F3-4C4C-8A91-4CBA8FB297CF}" srcOrd="0" destOrd="0" presId="urn:microsoft.com/office/officeart/2008/layout/LinedList"/>
    <dgm:cxn modelId="{AC595778-37C6-E04B-A8A2-A6B46F1DEF5B}" type="presParOf" srcId="{7D629F6E-65FD-7640-8A0F-B1BEF3556143}" destId="{9C8EB573-A7B2-3A4E-8D4E-150F23DBED63}" srcOrd="1" destOrd="0" presId="urn:microsoft.com/office/officeart/2008/layout/LinedList"/>
    <dgm:cxn modelId="{3210B876-158A-0844-A572-777840325DB4}" type="presParOf" srcId="{9C8EB573-A7B2-3A4E-8D4E-150F23DBED63}" destId="{C0179A9E-26E9-D846-864A-94AB31451067}" srcOrd="0" destOrd="0" presId="urn:microsoft.com/office/officeart/2008/layout/LinedList"/>
    <dgm:cxn modelId="{4364FB74-2EC6-AE40-878A-744A1FF2A465}" type="presParOf" srcId="{9C8EB573-A7B2-3A4E-8D4E-150F23DBED63}" destId="{A14A51F1-E74C-0447-ACCE-476795B3E849}" srcOrd="1" destOrd="0" presId="urn:microsoft.com/office/officeart/2008/layout/LinedList"/>
    <dgm:cxn modelId="{7E763B5B-C1DE-4C4E-87AA-F20E1B9C6315}" type="presParOf" srcId="{7D629F6E-65FD-7640-8A0F-B1BEF3556143}" destId="{526D654A-DD8D-1C4F-BE88-DF327B5F35E8}" srcOrd="2" destOrd="0" presId="urn:microsoft.com/office/officeart/2008/layout/LinedList"/>
    <dgm:cxn modelId="{7F44FB13-4BA8-254D-B345-452AF9D67E26}" type="presParOf" srcId="{7D629F6E-65FD-7640-8A0F-B1BEF3556143}" destId="{D3387D50-92CA-C546-97FF-9E06B58D4443}" srcOrd="3" destOrd="0" presId="urn:microsoft.com/office/officeart/2008/layout/LinedList"/>
    <dgm:cxn modelId="{B94731C4-95A8-AA45-91E8-E4DED040517E}" type="presParOf" srcId="{D3387D50-92CA-C546-97FF-9E06B58D4443}" destId="{C5477293-D0EA-E04A-BBDB-F229F2B445C7}" srcOrd="0" destOrd="0" presId="urn:microsoft.com/office/officeart/2008/layout/LinedList"/>
    <dgm:cxn modelId="{3695EF79-24A9-CE46-BE0D-F4748CAD93C4}" type="presParOf" srcId="{D3387D50-92CA-C546-97FF-9E06B58D4443}" destId="{1ADAF608-0441-1843-8C85-9421AD8C2965}" srcOrd="1" destOrd="0" presId="urn:microsoft.com/office/officeart/2008/layout/LinedList"/>
    <dgm:cxn modelId="{305A0678-3BE9-8B4E-8A02-F640A5A9614E}" type="presParOf" srcId="{7D629F6E-65FD-7640-8A0F-B1BEF3556143}" destId="{902A7842-65EA-A944-AA49-F6901A8E957B}" srcOrd="4" destOrd="0" presId="urn:microsoft.com/office/officeart/2008/layout/LinedList"/>
    <dgm:cxn modelId="{F32B78D6-2611-A749-A619-F542072D789E}" type="presParOf" srcId="{7D629F6E-65FD-7640-8A0F-B1BEF3556143}" destId="{462C9B40-4B10-D344-92AB-395E801E149B}" srcOrd="5" destOrd="0" presId="urn:microsoft.com/office/officeart/2008/layout/LinedList"/>
    <dgm:cxn modelId="{A9BACD6D-74B8-EF4B-9EFB-3FECCB80602F}" type="presParOf" srcId="{462C9B40-4B10-D344-92AB-395E801E149B}" destId="{E5D45961-B48F-864D-8E6E-F82B57C2D5EB}" srcOrd="0" destOrd="0" presId="urn:microsoft.com/office/officeart/2008/layout/LinedList"/>
    <dgm:cxn modelId="{B55BABB6-1E5F-344C-98DB-64F38FDAC1AD}" type="presParOf" srcId="{462C9B40-4B10-D344-92AB-395E801E149B}" destId="{7B4F477C-6E94-054A-8A23-20913719BABC}" srcOrd="1" destOrd="0" presId="urn:microsoft.com/office/officeart/2008/layout/LinedList"/>
    <dgm:cxn modelId="{7D711BDB-BA2E-C546-8109-16D87223B4A1}" type="presParOf" srcId="{7D629F6E-65FD-7640-8A0F-B1BEF3556143}" destId="{788DCFD8-4C7E-814E-A584-0E4D8112E5E9}" srcOrd="6" destOrd="0" presId="urn:microsoft.com/office/officeart/2008/layout/LinedList"/>
    <dgm:cxn modelId="{83818C8F-CE8F-994B-A807-5D9CBCA93D59}" type="presParOf" srcId="{7D629F6E-65FD-7640-8A0F-B1BEF3556143}" destId="{6E8A4261-F2EF-7542-9790-CC263710436F}" srcOrd="7" destOrd="0" presId="urn:microsoft.com/office/officeart/2008/layout/LinedList"/>
    <dgm:cxn modelId="{2E98F183-5978-D645-8812-B4688FCB609F}" type="presParOf" srcId="{6E8A4261-F2EF-7542-9790-CC263710436F}" destId="{4F04F2C0-EC46-5C4C-930D-D4C9084CFC7B}" srcOrd="0" destOrd="0" presId="urn:microsoft.com/office/officeart/2008/layout/LinedList"/>
    <dgm:cxn modelId="{28CC40B1-4740-404E-BE2E-A35D855B18ED}" type="presParOf" srcId="{6E8A4261-F2EF-7542-9790-CC263710436F}" destId="{29B21AC8-1D7C-8A4E-806E-741B02881A0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518C95-8A05-4272-961C-BB01BDA5EC7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5ECB15-300D-484B-B997-09426878405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The study of mechanisms examines how a strategy works within a given context.  </a:t>
          </a:r>
        </a:p>
      </dgm:t>
    </dgm:pt>
    <dgm:pt modelId="{6E9DB078-62A6-4F7A-AD5A-339841F652B3}" type="parTrans" cxnId="{00140418-E190-4A1E-BEF2-88C6F3D11239}">
      <dgm:prSet/>
      <dgm:spPr/>
      <dgm:t>
        <a:bodyPr/>
        <a:lstStyle/>
        <a:p>
          <a:endParaRPr lang="en-US"/>
        </a:p>
      </dgm:t>
    </dgm:pt>
    <dgm:pt modelId="{9CE3FE05-43E5-4413-9229-030BFC80C35B}" type="sibTrans" cxnId="{00140418-E190-4A1E-BEF2-88C6F3D11239}">
      <dgm:prSet/>
      <dgm:spPr/>
      <dgm:t>
        <a:bodyPr/>
        <a:lstStyle/>
        <a:p>
          <a:endParaRPr lang="en-US"/>
        </a:p>
      </dgm:t>
    </dgm:pt>
    <dgm:pt modelId="{C5FEB1C7-B4FC-4444-BE3C-D59086618A2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Study of strategies helps to “</a:t>
          </a:r>
          <a:r>
            <a:rPr lang="en-US" b="1" i="1" dirty="0"/>
            <a:t>determine what information from new contexts are needed to infer across contexts, and if that information is available, what those effects would be — thereby advancing generalizing in implementation research” (</a:t>
          </a:r>
          <a:r>
            <a:rPr lang="en-US" b="1" dirty="0"/>
            <a:t>Geng and colleagues (2024, </a:t>
          </a:r>
          <a:r>
            <a:rPr lang="en-US" b="1" i="1"/>
            <a:t>pgs </a:t>
          </a:r>
          <a:r>
            <a:rPr lang="en-US" b="1" i="1" dirty="0"/>
            <a:t>1 and 2).</a:t>
          </a:r>
          <a:endParaRPr lang="en-US" dirty="0"/>
        </a:p>
      </dgm:t>
    </dgm:pt>
    <dgm:pt modelId="{436BCA8E-427C-42C7-8E64-FED7CF76D42B}" type="parTrans" cxnId="{55D7EB30-62FB-469B-A6EE-09CCA1A61C41}">
      <dgm:prSet/>
      <dgm:spPr/>
      <dgm:t>
        <a:bodyPr/>
        <a:lstStyle/>
        <a:p>
          <a:endParaRPr lang="en-US"/>
        </a:p>
      </dgm:t>
    </dgm:pt>
    <dgm:pt modelId="{C9A3C8C3-7918-4D4D-ACB6-4FE3A3103CE1}" type="sibTrans" cxnId="{55D7EB30-62FB-469B-A6EE-09CCA1A61C41}">
      <dgm:prSet/>
      <dgm:spPr/>
      <dgm:t>
        <a:bodyPr/>
        <a:lstStyle/>
        <a:p>
          <a:endParaRPr lang="en-US"/>
        </a:p>
      </dgm:t>
    </dgm:pt>
    <dgm:pt modelId="{04A5F30C-416C-4E50-96DE-AECDD6EFA34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Geng, E.H., Powell, B.J., Goss, C.W. </a:t>
          </a:r>
          <a:r>
            <a:rPr lang="en-US" i="1"/>
            <a:t>et al.</a:t>
          </a:r>
          <a:r>
            <a:rPr lang="en-US"/>
            <a:t> When the parts are greater than the whole: how understanding mechanisms can advance implementation research. </a:t>
          </a:r>
          <a:r>
            <a:rPr lang="en-US" i="1"/>
            <a:t>Implementation Sci</a:t>
          </a:r>
          <a:r>
            <a:rPr lang="en-US"/>
            <a:t> </a:t>
          </a:r>
          <a:r>
            <a:rPr lang="en-US" b="1"/>
            <a:t>20</a:t>
          </a:r>
          <a:r>
            <a:rPr lang="en-US"/>
            <a:t>, 22 (2025). https://doi.org/10.1186/s13012-025-01427-6</a:t>
          </a:r>
        </a:p>
      </dgm:t>
    </dgm:pt>
    <dgm:pt modelId="{A253E8E3-D4B4-4AE3-95FA-23D6EAE1F64D}" type="parTrans" cxnId="{CE54204C-6A49-42E6-A5EF-11AFD71AA461}">
      <dgm:prSet/>
      <dgm:spPr/>
      <dgm:t>
        <a:bodyPr/>
        <a:lstStyle/>
        <a:p>
          <a:endParaRPr lang="en-US"/>
        </a:p>
      </dgm:t>
    </dgm:pt>
    <dgm:pt modelId="{D6C810D7-7945-4B33-8873-D3C9830B4ED3}" type="sibTrans" cxnId="{CE54204C-6A49-42E6-A5EF-11AFD71AA461}">
      <dgm:prSet/>
      <dgm:spPr/>
      <dgm:t>
        <a:bodyPr/>
        <a:lstStyle/>
        <a:p>
          <a:endParaRPr lang="en-US"/>
        </a:p>
      </dgm:t>
    </dgm:pt>
    <dgm:pt modelId="{6CD7B0FB-9EE9-4DCB-8E5C-842B9ABD8180}" type="pres">
      <dgm:prSet presAssocID="{3F518C95-8A05-4272-961C-BB01BDA5EC71}" presName="root" presStyleCnt="0">
        <dgm:presLayoutVars>
          <dgm:dir/>
          <dgm:resizeHandles val="exact"/>
        </dgm:presLayoutVars>
      </dgm:prSet>
      <dgm:spPr/>
    </dgm:pt>
    <dgm:pt modelId="{87C7966C-0767-4275-BCE1-A7AC0067DFED}" type="pres">
      <dgm:prSet presAssocID="{C85ECB15-300D-484B-B997-09426878405E}" presName="compNode" presStyleCnt="0"/>
      <dgm:spPr/>
    </dgm:pt>
    <dgm:pt modelId="{C11E1694-8112-4976-9102-42C57103D7C6}" type="pres">
      <dgm:prSet presAssocID="{C85ECB15-300D-484B-B997-09426878405E}" presName="bgRect" presStyleLbl="bgShp" presStyleIdx="0" presStyleCnt="3"/>
      <dgm:spPr/>
    </dgm:pt>
    <dgm:pt modelId="{CC27B713-8ADA-4F38-868A-9A6990449D17}" type="pres">
      <dgm:prSet presAssocID="{C85ECB15-300D-484B-B997-09426878405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3C2DCB50-555D-4067-9825-095A1816B9B1}" type="pres">
      <dgm:prSet presAssocID="{C85ECB15-300D-484B-B997-09426878405E}" presName="spaceRect" presStyleCnt="0"/>
      <dgm:spPr/>
    </dgm:pt>
    <dgm:pt modelId="{F734DB6B-AD5E-4640-82D6-B85CA27B4CA0}" type="pres">
      <dgm:prSet presAssocID="{C85ECB15-300D-484B-B997-09426878405E}" presName="parTx" presStyleLbl="revTx" presStyleIdx="0" presStyleCnt="3">
        <dgm:presLayoutVars>
          <dgm:chMax val="0"/>
          <dgm:chPref val="0"/>
        </dgm:presLayoutVars>
      </dgm:prSet>
      <dgm:spPr/>
    </dgm:pt>
    <dgm:pt modelId="{FE3D85C8-6EA5-49D0-9518-103793464500}" type="pres">
      <dgm:prSet presAssocID="{9CE3FE05-43E5-4413-9229-030BFC80C35B}" presName="sibTrans" presStyleCnt="0"/>
      <dgm:spPr/>
    </dgm:pt>
    <dgm:pt modelId="{D885CCC0-2C5D-45F9-9904-58CE28A3B104}" type="pres">
      <dgm:prSet presAssocID="{C5FEB1C7-B4FC-4444-BE3C-D59086618A26}" presName="compNode" presStyleCnt="0"/>
      <dgm:spPr/>
    </dgm:pt>
    <dgm:pt modelId="{69EDFC67-74EA-447C-ACCD-A622B07478F3}" type="pres">
      <dgm:prSet presAssocID="{C5FEB1C7-B4FC-4444-BE3C-D59086618A26}" presName="bgRect" presStyleLbl="bgShp" presStyleIdx="1" presStyleCnt="3"/>
      <dgm:spPr/>
    </dgm:pt>
    <dgm:pt modelId="{B7BB3420-1D19-4D22-83F9-9F00242434EB}" type="pres">
      <dgm:prSet presAssocID="{C5FEB1C7-B4FC-4444-BE3C-D59086618A2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64DD9338-41BC-475C-A8D1-39CF59C39EDD}" type="pres">
      <dgm:prSet presAssocID="{C5FEB1C7-B4FC-4444-BE3C-D59086618A26}" presName="spaceRect" presStyleCnt="0"/>
      <dgm:spPr/>
    </dgm:pt>
    <dgm:pt modelId="{BC961785-795D-4A6F-B700-02734D4BEA5C}" type="pres">
      <dgm:prSet presAssocID="{C5FEB1C7-B4FC-4444-BE3C-D59086618A26}" presName="parTx" presStyleLbl="revTx" presStyleIdx="1" presStyleCnt="3">
        <dgm:presLayoutVars>
          <dgm:chMax val="0"/>
          <dgm:chPref val="0"/>
        </dgm:presLayoutVars>
      </dgm:prSet>
      <dgm:spPr/>
    </dgm:pt>
    <dgm:pt modelId="{7476C068-E4DC-4DB0-8BB9-F090E6ECCF18}" type="pres">
      <dgm:prSet presAssocID="{C9A3C8C3-7918-4D4D-ACB6-4FE3A3103CE1}" presName="sibTrans" presStyleCnt="0"/>
      <dgm:spPr/>
    </dgm:pt>
    <dgm:pt modelId="{806C5FF3-03A5-4EC4-B701-3875B92ADC3E}" type="pres">
      <dgm:prSet presAssocID="{04A5F30C-416C-4E50-96DE-AECDD6EFA34C}" presName="compNode" presStyleCnt="0"/>
      <dgm:spPr/>
    </dgm:pt>
    <dgm:pt modelId="{2958B334-9696-4F89-84FB-D2791B5442A0}" type="pres">
      <dgm:prSet presAssocID="{04A5F30C-416C-4E50-96DE-AECDD6EFA34C}" presName="bgRect" presStyleLbl="bgShp" presStyleIdx="2" presStyleCnt="3"/>
      <dgm:spPr/>
    </dgm:pt>
    <dgm:pt modelId="{4730CEA7-4A32-4984-AA37-79942DA4F596}" type="pres">
      <dgm:prSet presAssocID="{04A5F30C-416C-4E50-96DE-AECDD6EFA34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2A6C95FE-C291-4805-8544-6E3E1DBB8ABF}" type="pres">
      <dgm:prSet presAssocID="{04A5F30C-416C-4E50-96DE-AECDD6EFA34C}" presName="spaceRect" presStyleCnt="0"/>
      <dgm:spPr/>
    </dgm:pt>
    <dgm:pt modelId="{034C57A6-62CD-41E4-8AA9-159DAD59FC98}" type="pres">
      <dgm:prSet presAssocID="{04A5F30C-416C-4E50-96DE-AECDD6EFA34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00140418-E190-4A1E-BEF2-88C6F3D11239}" srcId="{3F518C95-8A05-4272-961C-BB01BDA5EC71}" destId="{C85ECB15-300D-484B-B997-09426878405E}" srcOrd="0" destOrd="0" parTransId="{6E9DB078-62A6-4F7A-AD5A-339841F652B3}" sibTransId="{9CE3FE05-43E5-4413-9229-030BFC80C35B}"/>
    <dgm:cxn modelId="{0A383B26-67EB-4A3E-9F9D-A61D6E18BFD6}" type="presOf" srcId="{3F518C95-8A05-4272-961C-BB01BDA5EC71}" destId="{6CD7B0FB-9EE9-4DCB-8E5C-842B9ABD8180}" srcOrd="0" destOrd="0" presId="urn:microsoft.com/office/officeart/2018/2/layout/IconVerticalSolidList"/>
    <dgm:cxn modelId="{55D7EB30-62FB-469B-A6EE-09CCA1A61C41}" srcId="{3F518C95-8A05-4272-961C-BB01BDA5EC71}" destId="{C5FEB1C7-B4FC-4444-BE3C-D59086618A26}" srcOrd="1" destOrd="0" parTransId="{436BCA8E-427C-42C7-8E64-FED7CF76D42B}" sibTransId="{C9A3C8C3-7918-4D4D-ACB6-4FE3A3103CE1}"/>
    <dgm:cxn modelId="{CE54204C-6A49-42E6-A5EF-11AFD71AA461}" srcId="{3F518C95-8A05-4272-961C-BB01BDA5EC71}" destId="{04A5F30C-416C-4E50-96DE-AECDD6EFA34C}" srcOrd="2" destOrd="0" parTransId="{A253E8E3-D4B4-4AE3-95FA-23D6EAE1F64D}" sibTransId="{D6C810D7-7945-4B33-8873-D3C9830B4ED3}"/>
    <dgm:cxn modelId="{982A1D4D-B2BF-499D-880B-97C231240D39}" type="presOf" srcId="{C5FEB1C7-B4FC-4444-BE3C-D59086618A26}" destId="{BC961785-795D-4A6F-B700-02734D4BEA5C}" srcOrd="0" destOrd="0" presId="urn:microsoft.com/office/officeart/2018/2/layout/IconVerticalSolidList"/>
    <dgm:cxn modelId="{76C66D69-9195-4D6C-A3DD-3EA35998BD8A}" type="presOf" srcId="{C85ECB15-300D-484B-B997-09426878405E}" destId="{F734DB6B-AD5E-4640-82D6-B85CA27B4CA0}" srcOrd="0" destOrd="0" presId="urn:microsoft.com/office/officeart/2018/2/layout/IconVerticalSolidList"/>
    <dgm:cxn modelId="{5D4F85BE-D056-4EAE-8531-76864D070058}" type="presOf" srcId="{04A5F30C-416C-4E50-96DE-AECDD6EFA34C}" destId="{034C57A6-62CD-41E4-8AA9-159DAD59FC98}" srcOrd="0" destOrd="0" presId="urn:microsoft.com/office/officeart/2018/2/layout/IconVerticalSolidList"/>
    <dgm:cxn modelId="{940E702E-E029-42DB-AF5A-C20E1BC7C5C3}" type="presParOf" srcId="{6CD7B0FB-9EE9-4DCB-8E5C-842B9ABD8180}" destId="{87C7966C-0767-4275-BCE1-A7AC0067DFED}" srcOrd="0" destOrd="0" presId="urn:microsoft.com/office/officeart/2018/2/layout/IconVerticalSolidList"/>
    <dgm:cxn modelId="{DE4E344A-A3DD-487A-AA81-3F7831FAEFA7}" type="presParOf" srcId="{87C7966C-0767-4275-BCE1-A7AC0067DFED}" destId="{C11E1694-8112-4976-9102-42C57103D7C6}" srcOrd="0" destOrd="0" presId="urn:microsoft.com/office/officeart/2018/2/layout/IconVerticalSolidList"/>
    <dgm:cxn modelId="{2C2145F4-3A0E-4DC3-A564-098C053E87B1}" type="presParOf" srcId="{87C7966C-0767-4275-BCE1-A7AC0067DFED}" destId="{CC27B713-8ADA-4F38-868A-9A6990449D17}" srcOrd="1" destOrd="0" presId="urn:microsoft.com/office/officeart/2018/2/layout/IconVerticalSolidList"/>
    <dgm:cxn modelId="{036F90BC-0456-4796-8812-CF168A84BF9F}" type="presParOf" srcId="{87C7966C-0767-4275-BCE1-A7AC0067DFED}" destId="{3C2DCB50-555D-4067-9825-095A1816B9B1}" srcOrd="2" destOrd="0" presId="urn:microsoft.com/office/officeart/2018/2/layout/IconVerticalSolidList"/>
    <dgm:cxn modelId="{108FC6E2-AAA4-4331-9010-BAFF6CD2A2E1}" type="presParOf" srcId="{87C7966C-0767-4275-BCE1-A7AC0067DFED}" destId="{F734DB6B-AD5E-4640-82D6-B85CA27B4CA0}" srcOrd="3" destOrd="0" presId="urn:microsoft.com/office/officeart/2018/2/layout/IconVerticalSolidList"/>
    <dgm:cxn modelId="{455EFF8C-B84E-4E14-A2FE-25901DC8EDE4}" type="presParOf" srcId="{6CD7B0FB-9EE9-4DCB-8E5C-842B9ABD8180}" destId="{FE3D85C8-6EA5-49D0-9518-103793464500}" srcOrd="1" destOrd="0" presId="urn:microsoft.com/office/officeart/2018/2/layout/IconVerticalSolidList"/>
    <dgm:cxn modelId="{5AB0EEAF-C22D-47AA-9593-8E3BA40446BC}" type="presParOf" srcId="{6CD7B0FB-9EE9-4DCB-8E5C-842B9ABD8180}" destId="{D885CCC0-2C5D-45F9-9904-58CE28A3B104}" srcOrd="2" destOrd="0" presId="urn:microsoft.com/office/officeart/2018/2/layout/IconVerticalSolidList"/>
    <dgm:cxn modelId="{A6D26C5B-9ED8-4F3B-80F4-526F42873570}" type="presParOf" srcId="{D885CCC0-2C5D-45F9-9904-58CE28A3B104}" destId="{69EDFC67-74EA-447C-ACCD-A622B07478F3}" srcOrd="0" destOrd="0" presId="urn:microsoft.com/office/officeart/2018/2/layout/IconVerticalSolidList"/>
    <dgm:cxn modelId="{26B650B8-A836-4A5B-AE96-3845B17F9EA2}" type="presParOf" srcId="{D885CCC0-2C5D-45F9-9904-58CE28A3B104}" destId="{B7BB3420-1D19-4D22-83F9-9F00242434EB}" srcOrd="1" destOrd="0" presId="urn:microsoft.com/office/officeart/2018/2/layout/IconVerticalSolidList"/>
    <dgm:cxn modelId="{346967E0-6FBE-4BC5-B009-6D2E7D00A1F9}" type="presParOf" srcId="{D885CCC0-2C5D-45F9-9904-58CE28A3B104}" destId="{64DD9338-41BC-475C-A8D1-39CF59C39EDD}" srcOrd="2" destOrd="0" presId="urn:microsoft.com/office/officeart/2018/2/layout/IconVerticalSolidList"/>
    <dgm:cxn modelId="{AF6C3620-9FA0-42AC-9350-FC16E4736DF3}" type="presParOf" srcId="{D885CCC0-2C5D-45F9-9904-58CE28A3B104}" destId="{BC961785-795D-4A6F-B700-02734D4BEA5C}" srcOrd="3" destOrd="0" presId="urn:microsoft.com/office/officeart/2018/2/layout/IconVerticalSolidList"/>
    <dgm:cxn modelId="{A93D5F33-AC26-45AE-B65C-6422944EB226}" type="presParOf" srcId="{6CD7B0FB-9EE9-4DCB-8E5C-842B9ABD8180}" destId="{7476C068-E4DC-4DB0-8BB9-F090E6ECCF18}" srcOrd="3" destOrd="0" presId="urn:microsoft.com/office/officeart/2018/2/layout/IconVerticalSolidList"/>
    <dgm:cxn modelId="{60368ED0-876C-4178-A587-ECC1E7139739}" type="presParOf" srcId="{6CD7B0FB-9EE9-4DCB-8E5C-842B9ABD8180}" destId="{806C5FF3-03A5-4EC4-B701-3875B92ADC3E}" srcOrd="4" destOrd="0" presId="urn:microsoft.com/office/officeart/2018/2/layout/IconVerticalSolidList"/>
    <dgm:cxn modelId="{9F7F7175-6452-42A7-9635-648B54747049}" type="presParOf" srcId="{806C5FF3-03A5-4EC4-B701-3875B92ADC3E}" destId="{2958B334-9696-4F89-84FB-D2791B5442A0}" srcOrd="0" destOrd="0" presId="urn:microsoft.com/office/officeart/2018/2/layout/IconVerticalSolidList"/>
    <dgm:cxn modelId="{1CB060CD-AA57-4019-A8B0-00C3F23A1F43}" type="presParOf" srcId="{806C5FF3-03A5-4EC4-B701-3875B92ADC3E}" destId="{4730CEA7-4A32-4984-AA37-79942DA4F596}" srcOrd="1" destOrd="0" presId="urn:microsoft.com/office/officeart/2018/2/layout/IconVerticalSolidList"/>
    <dgm:cxn modelId="{92E1A6F8-3546-4A4E-B3FA-5434D7D0BE70}" type="presParOf" srcId="{806C5FF3-03A5-4EC4-B701-3875B92ADC3E}" destId="{2A6C95FE-C291-4805-8544-6E3E1DBB8ABF}" srcOrd="2" destOrd="0" presId="urn:microsoft.com/office/officeart/2018/2/layout/IconVerticalSolidList"/>
    <dgm:cxn modelId="{FBA6CAE9-0C64-42B3-8A87-22A2D0286095}" type="presParOf" srcId="{806C5FF3-03A5-4EC4-B701-3875B92ADC3E}" destId="{034C57A6-62CD-41E4-8AA9-159DAD59FC9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8D7BE28-0461-4062-B145-57C894FE41AD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EC7C965-14CD-4E5F-A4E8-F9B91DF29214}">
      <dgm:prSet/>
      <dgm:spPr/>
      <dgm:t>
        <a:bodyPr/>
        <a:lstStyle/>
        <a:p>
          <a:r>
            <a:rPr lang="en-US"/>
            <a:t>Policy Teams</a:t>
          </a:r>
        </a:p>
      </dgm:t>
    </dgm:pt>
    <dgm:pt modelId="{BAB4F966-4526-4D2C-BF1B-1130A7503131}" type="parTrans" cxnId="{9E096914-0632-4C0D-863A-8B0AE62437F7}">
      <dgm:prSet/>
      <dgm:spPr/>
      <dgm:t>
        <a:bodyPr/>
        <a:lstStyle/>
        <a:p>
          <a:endParaRPr lang="en-US"/>
        </a:p>
      </dgm:t>
    </dgm:pt>
    <dgm:pt modelId="{51B727F6-6BA6-428C-A94B-576BA42D6910}" type="sibTrans" cxnId="{9E096914-0632-4C0D-863A-8B0AE62437F7}">
      <dgm:prSet/>
      <dgm:spPr/>
      <dgm:t>
        <a:bodyPr/>
        <a:lstStyle/>
        <a:p>
          <a:endParaRPr lang="en-US"/>
        </a:p>
      </dgm:t>
    </dgm:pt>
    <dgm:pt modelId="{E3DADD5D-BDB3-4544-B026-2BA001ABE4AF}">
      <dgm:prSet/>
      <dgm:spPr/>
      <dgm:t>
        <a:bodyPr/>
        <a:lstStyle/>
        <a:p>
          <a:r>
            <a:rPr lang="en-US"/>
            <a:t>Data Driven Decision Making</a:t>
          </a:r>
        </a:p>
      </dgm:t>
    </dgm:pt>
    <dgm:pt modelId="{E0D38977-D3D9-4088-AA1E-E9F0D9711451}" type="parTrans" cxnId="{E488622D-98F2-4009-95D5-AFAA8D6BB4BE}">
      <dgm:prSet/>
      <dgm:spPr/>
      <dgm:t>
        <a:bodyPr/>
        <a:lstStyle/>
        <a:p>
          <a:endParaRPr lang="en-US"/>
        </a:p>
      </dgm:t>
    </dgm:pt>
    <dgm:pt modelId="{86BF9F8F-FFA7-46EB-BB95-C8391C308DE1}" type="sibTrans" cxnId="{E488622D-98F2-4009-95D5-AFAA8D6BB4BE}">
      <dgm:prSet/>
      <dgm:spPr/>
      <dgm:t>
        <a:bodyPr/>
        <a:lstStyle/>
        <a:p>
          <a:endParaRPr lang="en-US"/>
        </a:p>
      </dgm:t>
    </dgm:pt>
    <dgm:pt modelId="{F084F51F-9580-4E2D-A52B-ADA33E8015EB}">
      <dgm:prSet/>
      <dgm:spPr/>
      <dgm:t>
        <a:bodyPr/>
        <a:lstStyle/>
        <a:p>
          <a:r>
            <a:rPr lang="en-US"/>
            <a:t>Learning Collaboration</a:t>
          </a:r>
        </a:p>
      </dgm:t>
    </dgm:pt>
    <dgm:pt modelId="{1FA593DD-40E6-4793-AB4F-823CA352AD18}" type="parTrans" cxnId="{4F4D3EB5-3DD0-48D5-83EB-88D2B31E84D3}">
      <dgm:prSet/>
      <dgm:spPr/>
      <dgm:t>
        <a:bodyPr/>
        <a:lstStyle/>
        <a:p>
          <a:endParaRPr lang="en-US"/>
        </a:p>
      </dgm:t>
    </dgm:pt>
    <dgm:pt modelId="{634849E7-8D8D-4A39-9DF9-5594A5A61462}" type="sibTrans" cxnId="{4F4D3EB5-3DD0-48D5-83EB-88D2B31E84D3}">
      <dgm:prSet/>
      <dgm:spPr/>
      <dgm:t>
        <a:bodyPr/>
        <a:lstStyle/>
        <a:p>
          <a:endParaRPr lang="en-US"/>
        </a:p>
      </dgm:t>
    </dgm:pt>
    <dgm:pt modelId="{2DFBD8B7-4E64-49B3-ABA6-B31A9B7EA71F}">
      <dgm:prSet/>
      <dgm:spPr/>
      <dgm:t>
        <a:bodyPr/>
        <a:lstStyle/>
        <a:p>
          <a:r>
            <a:rPr lang="en-US"/>
            <a:t>NIATx/Quality Improvement Processes</a:t>
          </a:r>
        </a:p>
      </dgm:t>
    </dgm:pt>
    <dgm:pt modelId="{280EF306-618B-433C-8F3D-FC15E2EAB6E6}" type="parTrans" cxnId="{C4E9860D-6889-42A2-8027-0A22A47F5B47}">
      <dgm:prSet/>
      <dgm:spPr/>
      <dgm:t>
        <a:bodyPr/>
        <a:lstStyle/>
        <a:p>
          <a:endParaRPr lang="en-US"/>
        </a:p>
      </dgm:t>
    </dgm:pt>
    <dgm:pt modelId="{AF13E16F-F63C-417E-B052-E326669508D9}" type="sibTrans" cxnId="{C4E9860D-6889-42A2-8027-0A22A47F5B47}">
      <dgm:prSet/>
      <dgm:spPr/>
      <dgm:t>
        <a:bodyPr/>
        <a:lstStyle/>
        <a:p>
          <a:endParaRPr lang="en-US"/>
        </a:p>
      </dgm:t>
    </dgm:pt>
    <dgm:pt modelId="{C7AF37A2-CA8E-442B-B7CB-4CE51D8BEC91}">
      <dgm:prSet/>
      <dgm:spPr/>
      <dgm:t>
        <a:bodyPr/>
        <a:lstStyle/>
        <a:p>
          <a:r>
            <a:rPr lang="en-US"/>
            <a:t>Training</a:t>
          </a:r>
        </a:p>
      </dgm:t>
    </dgm:pt>
    <dgm:pt modelId="{3D7B971F-6219-49B4-8D74-822FE459A770}" type="parTrans" cxnId="{A7776C47-1AFA-4BFB-804D-0340CA548C2E}">
      <dgm:prSet/>
      <dgm:spPr/>
      <dgm:t>
        <a:bodyPr/>
        <a:lstStyle/>
        <a:p>
          <a:endParaRPr lang="en-US"/>
        </a:p>
      </dgm:t>
    </dgm:pt>
    <dgm:pt modelId="{ACFF83D1-2B93-49E1-8355-826A1510B24C}" type="sibTrans" cxnId="{A7776C47-1AFA-4BFB-804D-0340CA548C2E}">
      <dgm:prSet/>
      <dgm:spPr/>
      <dgm:t>
        <a:bodyPr/>
        <a:lstStyle/>
        <a:p>
          <a:endParaRPr lang="en-US"/>
        </a:p>
      </dgm:t>
    </dgm:pt>
    <dgm:pt modelId="{FDE122A6-A807-40BB-BB7F-F5DE43FD3E98}">
      <dgm:prSet/>
      <dgm:spPr/>
      <dgm:t>
        <a:bodyPr/>
        <a:lstStyle/>
        <a:p>
          <a:r>
            <a:rPr lang="en-US"/>
            <a:t>Technical Assistance</a:t>
          </a:r>
        </a:p>
      </dgm:t>
    </dgm:pt>
    <dgm:pt modelId="{60037A9B-F087-4DDC-BBD0-D525D96F2CB3}" type="parTrans" cxnId="{6A8D9216-BB81-42AD-80D3-73A90A008371}">
      <dgm:prSet/>
      <dgm:spPr/>
      <dgm:t>
        <a:bodyPr/>
        <a:lstStyle/>
        <a:p>
          <a:endParaRPr lang="en-US"/>
        </a:p>
      </dgm:t>
    </dgm:pt>
    <dgm:pt modelId="{9CBFACA9-5D29-490D-99B4-F794EF48BAD4}" type="sibTrans" cxnId="{6A8D9216-BB81-42AD-80D3-73A90A008371}">
      <dgm:prSet/>
      <dgm:spPr/>
      <dgm:t>
        <a:bodyPr/>
        <a:lstStyle/>
        <a:p>
          <a:endParaRPr lang="en-US"/>
        </a:p>
      </dgm:t>
    </dgm:pt>
    <dgm:pt modelId="{B3AF9715-2C0F-4E41-8B19-3BB1D5D76B15}" type="pres">
      <dgm:prSet presAssocID="{28D7BE28-0461-4062-B145-57C894FE41AD}" presName="vert0" presStyleCnt="0">
        <dgm:presLayoutVars>
          <dgm:dir/>
          <dgm:animOne val="branch"/>
          <dgm:animLvl val="lvl"/>
        </dgm:presLayoutVars>
      </dgm:prSet>
      <dgm:spPr/>
    </dgm:pt>
    <dgm:pt modelId="{39C9AF5C-0935-7F4E-9A77-154575D251AE}" type="pres">
      <dgm:prSet presAssocID="{6EC7C965-14CD-4E5F-A4E8-F9B91DF29214}" presName="thickLine" presStyleLbl="alignNode1" presStyleIdx="0" presStyleCnt="6"/>
      <dgm:spPr/>
    </dgm:pt>
    <dgm:pt modelId="{26BF18B4-74C6-B146-97B6-8C8A6A2D0D7E}" type="pres">
      <dgm:prSet presAssocID="{6EC7C965-14CD-4E5F-A4E8-F9B91DF29214}" presName="horz1" presStyleCnt="0"/>
      <dgm:spPr/>
    </dgm:pt>
    <dgm:pt modelId="{78CEF832-8572-6249-B3AA-D3FA2733415A}" type="pres">
      <dgm:prSet presAssocID="{6EC7C965-14CD-4E5F-A4E8-F9B91DF29214}" presName="tx1" presStyleLbl="revTx" presStyleIdx="0" presStyleCnt="6"/>
      <dgm:spPr/>
    </dgm:pt>
    <dgm:pt modelId="{73A943CD-B168-A544-B422-5AAE787B55EA}" type="pres">
      <dgm:prSet presAssocID="{6EC7C965-14CD-4E5F-A4E8-F9B91DF29214}" presName="vert1" presStyleCnt="0"/>
      <dgm:spPr/>
    </dgm:pt>
    <dgm:pt modelId="{19A24188-DB31-6840-9D25-79884366E433}" type="pres">
      <dgm:prSet presAssocID="{E3DADD5D-BDB3-4544-B026-2BA001ABE4AF}" presName="thickLine" presStyleLbl="alignNode1" presStyleIdx="1" presStyleCnt="6"/>
      <dgm:spPr/>
    </dgm:pt>
    <dgm:pt modelId="{F3AAE0BD-B7D4-6D4E-B1CB-96A393735C9B}" type="pres">
      <dgm:prSet presAssocID="{E3DADD5D-BDB3-4544-B026-2BA001ABE4AF}" presName="horz1" presStyleCnt="0"/>
      <dgm:spPr/>
    </dgm:pt>
    <dgm:pt modelId="{863DF1E8-3B0C-D944-80F8-C748D52C0A4E}" type="pres">
      <dgm:prSet presAssocID="{E3DADD5D-BDB3-4544-B026-2BA001ABE4AF}" presName="tx1" presStyleLbl="revTx" presStyleIdx="1" presStyleCnt="6"/>
      <dgm:spPr/>
    </dgm:pt>
    <dgm:pt modelId="{C14F6A83-E554-E54B-9F95-5576D719A029}" type="pres">
      <dgm:prSet presAssocID="{E3DADD5D-BDB3-4544-B026-2BA001ABE4AF}" presName="vert1" presStyleCnt="0"/>
      <dgm:spPr/>
    </dgm:pt>
    <dgm:pt modelId="{17505132-D4E9-A746-8E48-ED542097D138}" type="pres">
      <dgm:prSet presAssocID="{F084F51F-9580-4E2D-A52B-ADA33E8015EB}" presName="thickLine" presStyleLbl="alignNode1" presStyleIdx="2" presStyleCnt="6"/>
      <dgm:spPr/>
    </dgm:pt>
    <dgm:pt modelId="{91139263-ECD3-5B4A-A6CF-3306CC6C6926}" type="pres">
      <dgm:prSet presAssocID="{F084F51F-9580-4E2D-A52B-ADA33E8015EB}" presName="horz1" presStyleCnt="0"/>
      <dgm:spPr/>
    </dgm:pt>
    <dgm:pt modelId="{724DA014-ED2F-6F4B-9DBF-05271E49F90A}" type="pres">
      <dgm:prSet presAssocID="{F084F51F-9580-4E2D-A52B-ADA33E8015EB}" presName="tx1" presStyleLbl="revTx" presStyleIdx="2" presStyleCnt="6"/>
      <dgm:spPr/>
    </dgm:pt>
    <dgm:pt modelId="{7864368C-8B7F-1D41-8E2A-76AF1DBC724F}" type="pres">
      <dgm:prSet presAssocID="{F084F51F-9580-4E2D-A52B-ADA33E8015EB}" presName="vert1" presStyleCnt="0"/>
      <dgm:spPr/>
    </dgm:pt>
    <dgm:pt modelId="{853C2336-FD18-9A4F-9A2B-A0135F02F071}" type="pres">
      <dgm:prSet presAssocID="{2DFBD8B7-4E64-49B3-ABA6-B31A9B7EA71F}" presName="thickLine" presStyleLbl="alignNode1" presStyleIdx="3" presStyleCnt="6"/>
      <dgm:spPr/>
    </dgm:pt>
    <dgm:pt modelId="{133A6F1E-D21C-4144-837A-428DA45D2130}" type="pres">
      <dgm:prSet presAssocID="{2DFBD8B7-4E64-49B3-ABA6-B31A9B7EA71F}" presName="horz1" presStyleCnt="0"/>
      <dgm:spPr/>
    </dgm:pt>
    <dgm:pt modelId="{11F22606-DFB4-4740-9302-F8A48AF1B151}" type="pres">
      <dgm:prSet presAssocID="{2DFBD8B7-4E64-49B3-ABA6-B31A9B7EA71F}" presName="tx1" presStyleLbl="revTx" presStyleIdx="3" presStyleCnt="6"/>
      <dgm:spPr/>
    </dgm:pt>
    <dgm:pt modelId="{C9462260-2C29-2642-A5B0-7383CEA449D1}" type="pres">
      <dgm:prSet presAssocID="{2DFBD8B7-4E64-49B3-ABA6-B31A9B7EA71F}" presName="vert1" presStyleCnt="0"/>
      <dgm:spPr/>
    </dgm:pt>
    <dgm:pt modelId="{35844B4F-682E-AD45-998A-86583ABCF833}" type="pres">
      <dgm:prSet presAssocID="{C7AF37A2-CA8E-442B-B7CB-4CE51D8BEC91}" presName="thickLine" presStyleLbl="alignNode1" presStyleIdx="4" presStyleCnt="6"/>
      <dgm:spPr/>
    </dgm:pt>
    <dgm:pt modelId="{A774204B-27A3-A94B-8C30-540B7E9079ED}" type="pres">
      <dgm:prSet presAssocID="{C7AF37A2-CA8E-442B-B7CB-4CE51D8BEC91}" presName="horz1" presStyleCnt="0"/>
      <dgm:spPr/>
    </dgm:pt>
    <dgm:pt modelId="{F9A5F029-97FD-434D-9F59-2C23FCFF77CD}" type="pres">
      <dgm:prSet presAssocID="{C7AF37A2-CA8E-442B-B7CB-4CE51D8BEC91}" presName="tx1" presStyleLbl="revTx" presStyleIdx="4" presStyleCnt="6"/>
      <dgm:spPr/>
    </dgm:pt>
    <dgm:pt modelId="{CCF3B793-4C21-AC41-8956-4B9FD503865D}" type="pres">
      <dgm:prSet presAssocID="{C7AF37A2-CA8E-442B-B7CB-4CE51D8BEC91}" presName="vert1" presStyleCnt="0"/>
      <dgm:spPr/>
    </dgm:pt>
    <dgm:pt modelId="{36260279-E3E2-5843-9D98-F7682658A47A}" type="pres">
      <dgm:prSet presAssocID="{FDE122A6-A807-40BB-BB7F-F5DE43FD3E98}" presName="thickLine" presStyleLbl="alignNode1" presStyleIdx="5" presStyleCnt="6"/>
      <dgm:spPr/>
    </dgm:pt>
    <dgm:pt modelId="{E9501FE0-662F-9A42-93D6-BDE737AA6132}" type="pres">
      <dgm:prSet presAssocID="{FDE122A6-A807-40BB-BB7F-F5DE43FD3E98}" presName="horz1" presStyleCnt="0"/>
      <dgm:spPr/>
    </dgm:pt>
    <dgm:pt modelId="{195C7F74-9CB1-2240-9AA3-E9B9C7703F82}" type="pres">
      <dgm:prSet presAssocID="{FDE122A6-A807-40BB-BB7F-F5DE43FD3E98}" presName="tx1" presStyleLbl="revTx" presStyleIdx="5" presStyleCnt="6"/>
      <dgm:spPr/>
    </dgm:pt>
    <dgm:pt modelId="{53258B60-D911-0640-A6AF-27237A2512F9}" type="pres">
      <dgm:prSet presAssocID="{FDE122A6-A807-40BB-BB7F-F5DE43FD3E98}" presName="vert1" presStyleCnt="0"/>
      <dgm:spPr/>
    </dgm:pt>
  </dgm:ptLst>
  <dgm:cxnLst>
    <dgm:cxn modelId="{00A9CF00-E768-434B-B918-096B07499B7D}" type="presOf" srcId="{FDE122A6-A807-40BB-BB7F-F5DE43FD3E98}" destId="{195C7F74-9CB1-2240-9AA3-E9B9C7703F82}" srcOrd="0" destOrd="0" presId="urn:microsoft.com/office/officeart/2008/layout/LinedList"/>
    <dgm:cxn modelId="{C4E9860D-6889-42A2-8027-0A22A47F5B47}" srcId="{28D7BE28-0461-4062-B145-57C894FE41AD}" destId="{2DFBD8B7-4E64-49B3-ABA6-B31A9B7EA71F}" srcOrd="3" destOrd="0" parTransId="{280EF306-618B-433C-8F3D-FC15E2EAB6E6}" sibTransId="{AF13E16F-F63C-417E-B052-E326669508D9}"/>
    <dgm:cxn modelId="{68834A10-A3E8-3E4A-9639-E37CEED3E92D}" type="presOf" srcId="{2DFBD8B7-4E64-49B3-ABA6-B31A9B7EA71F}" destId="{11F22606-DFB4-4740-9302-F8A48AF1B151}" srcOrd="0" destOrd="0" presId="urn:microsoft.com/office/officeart/2008/layout/LinedList"/>
    <dgm:cxn modelId="{9E096914-0632-4C0D-863A-8B0AE62437F7}" srcId="{28D7BE28-0461-4062-B145-57C894FE41AD}" destId="{6EC7C965-14CD-4E5F-A4E8-F9B91DF29214}" srcOrd="0" destOrd="0" parTransId="{BAB4F966-4526-4D2C-BF1B-1130A7503131}" sibTransId="{51B727F6-6BA6-428C-A94B-576BA42D6910}"/>
    <dgm:cxn modelId="{6A8D9216-BB81-42AD-80D3-73A90A008371}" srcId="{28D7BE28-0461-4062-B145-57C894FE41AD}" destId="{FDE122A6-A807-40BB-BB7F-F5DE43FD3E98}" srcOrd="5" destOrd="0" parTransId="{60037A9B-F087-4DDC-BBD0-D525D96F2CB3}" sibTransId="{9CBFACA9-5D29-490D-99B4-F794EF48BAD4}"/>
    <dgm:cxn modelId="{2A066819-75C4-9A46-87F6-334BBE511BE0}" type="presOf" srcId="{6EC7C965-14CD-4E5F-A4E8-F9B91DF29214}" destId="{78CEF832-8572-6249-B3AA-D3FA2733415A}" srcOrd="0" destOrd="0" presId="urn:microsoft.com/office/officeart/2008/layout/LinedList"/>
    <dgm:cxn modelId="{E7F7FA25-584D-F34F-92CB-B765A62159B4}" type="presOf" srcId="{E3DADD5D-BDB3-4544-B026-2BA001ABE4AF}" destId="{863DF1E8-3B0C-D944-80F8-C748D52C0A4E}" srcOrd="0" destOrd="0" presId="urn:microsoft.com/office/officeart/2008/layout/LinedList"/>
    <dgm:cxn modelId="{E488622D-98F2-4009-95D5-AFAA8D6BB4BE}" srcId="{28D7BE28-0461-4062-B145-57C894FE41AD}" destId="{E3DADD5D-BDB3-4544-B026-2BA001ABE4AF}" srcOrd="1" destOrd="0" parTransId="{E0D38977-D3D9-4088-AA1E-E9F0D9711451}" sibTransId="{86BF9F8F-FFA7-46EB-BB95-C8391C308DE1}"/>
    <dgm:cxn modelId="{A7776C47-1AFA-4BFB-804D-0340CA548C2E}" srcId="{28D7BE28-0461-4062-B145-57C894FE41AD}" destId="{C7AF37A2-CA8E-442B-B7CB-4CE51D8BEC91}" srcOrd="4" destOrd="0" parTransId="{3D7B971F-6219-49B4-8D74-822FE459A770}" sibTransId="{ACFF83D1-2B93-49E1-8355-826A1510B24C}"/>
    <dgm:cxn modelId="{4F4D3EB5-3DD0-48D5-83EB-88D2B31E84D3}" srcId="{28D7BE28-0461-4062-B145-57C894FE41AD}" destId="{F084F51F-9580-4E2D-A52B-ADA33E8015EB}" srcOrd="2" destOrd="0" parTransId="{1FA593DD-40E6-4793-AB4F-823CA352AD18}" sibTransId="{634849E7-8D8D-4A39-9DF9-5594A5A61462}"/>
    <dgm:cxn modelId="{7DAD3CD7-1C61-3D41-A929-9E22BAF6C49D}" type="presOf" srcId="{C7AF37A2-CA8E-442B-B7CB-4CE51D8BEC91}" destId="{F9A5F029-97FD-434D-9F59-2C23FCFF77CD}" srcOrd="0" destOrd="0" presId="urn:microsoft.com/office/officeart/2008/layout/LinedList"/>
    <dgm:cxn modelId="{AECDBEE1-5A25-D743-9AA7-11EB7B3385E0}" type="presOf" srcId="{28D7BE28-0461-4062-B145-57C894FE41AD}" destId="{B3AF9715-2C0F-4E41-8B19-3BB1D5D76B15}" srcOrd="0" destOrd="0" presId="urn:microsoft.com/office/officeart/2008/layout/LinedList"/>
    <dgm:cxn modelId="{804B39FE-FB1C-E84C-AED2-3F52F6598690}" type="presOf" srcId="{F084F51F-9580-4E2D-A52B-ADA33E8015EB}" destId="{724DA014-ED2F-6F4B-9DBF-05271E49F90A}" srcOrd="0" destOrd="0" presId="urn:microsoft.com/office/officeart/2008/layout/LinedList"/>
    <dgm:cxn modelId="{5291DD7E-E3B8-C047-B646-77DBA134AE4D}" type="presParOf" srcId="{B3AF9715-2C0F-4E41-8B19-3BB1D5D76B15}" destId="{39C9AF5C-0935-7F4E-9A77-154575D251AE}" srcOrd="0" destOrd="0" presId="urn:microsoft.com/office/officeart/2008/layout/LinedList"/>
    <dgm:cxn modelId="{B418DB60-DB61-A14D-9905-4D13DE9FA48A}" type="presParOf" srcId="{B3AF9715-2C0F-4E41-8B19-3BB1D5D76B15}" destId="{26BF18B4-74C6-B146-97B6-8C8A6A2D0D7E}" srcOrd="1" destOrd="0" presId="urn:microsoft.com/office/officeart/2008/layout/LinedList"/>
    <dgm:cxn modelId="{465E3927-064A-E148-8B25-B3744C284AAA}" type="presParOf" srcId="{26BF18B4-74C6-B146-97B6-8C8A6A2D0D7E}" destId="{78CEF832-8572-6249-B3AA-D3FA2733415A}" srcOrd="0" destOrd="0" presId="urn:microsoft.com/office/officeart/2008/layout/LinedList"/>
    <dgm:cxn modelId="{F1E2EBB1-BF65-A44E-BA91-00E203782492}" type="presParOf" srcId="{26BF18B4-74C6-B146-97B6-8C8A6A2D0D7E}" destId="{73A943CD-B168-A544-B422-5AAE787B55EA}" srcOrd="1" destOrd="0" presId="urn:microsoft.com/office/officeart/2008/layout/LinedList"/>
    <dgm:cxn modelId="{5E3968F1-0A30-A444-A93D-E3ED76866CA3}" type="presParOf" srcId="{B3AF9715-2C0F-4E41-8B19-3BB1D5D76B15}" destId="{19A24188-DB31-6840-9D25-79884366E433}" srcOrd="2" destOrd="0" presId="urn:microsoft.com/office/officeart/2008/layout/LinedList"/>
    <dgm:cxn modelId="{B7D63422-D5A3-F84C-9779-231CA07EF7B2}" type="presParOf" srcId="{B3AF9715-2C0F-4E41-8B19-3BB1D5D76B15}" destId="{F3AAE0BD-B7D4-6D4E-B1CB-96A393735C9B}" srcOrd="3" destOrd="0" presId="urn:microsoft.com/office/officeart/2008/layout/LinedList"/>
    <dgm:cxn modelId="{7BEAC58C-B75C-DB49-9FBA-CB8C1C57AA64}" type="presParOf" srcId="{F3AAE0BD-B7D4-6D4E-B1CB-96A393735C9B}" destId="{863DF1E8-3B0C-D944-80F8-C748D52C0A4E}" srcOrd="0" destOrd="0" presId="urn:microsoft.com/office/officeart/2008/layout/LinedList"/>
    <dgm:cxn modelId="{278EC67A-02A6-A146-A405-59EAC0050CEB}" type="presParOf" srcId="{F3AAE0BD-B7D4-6D4E-B1CB-96A393735C9B}" destId="{C14F6A83-E554-E54B-9F95-5576D719A029}" srcOrd="1" destOrd="0" presId="urn:microsoft.com/office/officeart/2008/layout/LinedList"/>
    <dgm:cxn modelId="{CBDB9567-090D-CB49-9E14-4152D98F9697}" type="presParOf" srcId="{B3AF9715-2C0F-4E41-8B19-3BB1D5D76B15}" destId="{17505132-D4E9-A746-8E48-ED542097D138}" srcOrd="4" destOrd="0" presId="urn:microsoft.com/office/officeart/2008/layout/LinedList"/>
    <dgm:cxn modelId="{043ED0F5-4733-0742-99E8-5B6DC1171AEB}" type="presParOf" srcId="{B3AF9715-2C0F-4E41-8B19-3BB1D5D76B15}" destId="{91139263-ECD3-5B4A-A6CF-3306CC6C6926}" srcOrd="5" destOrd="0" presId="urn:microsoft.com/office/officeart/2008/layout/LinedList"/>
    <dgm:cxn modelId="{9C7A521C-A711-E342-A6FE-3D2F83E6A156}" type="presParOf" srcId="{91139263-ECD3-5B4A-A6CF-3306CC6C6926}" destId="{724DA014-ED2F-6F4B-9DBF-05271E49F90A}" srcOrd="0" destOrd="0" presId="urn:microsoft.com/office/officeart/2008/layout/LinedList"/>
    <dgm:cxn modelId="{33A87EFD-61A1-514C-9AC1-77E91B2FFA7B}" type="presParOf" srcId="{91139263-ECD3-5B4A-A6CF-3306CC6C6926}" destId="{7864368C-8B7F-1D41-8E2A-76AF1DBC724F}" srcOrd="1" destOrd="0" presId="urn:microsoft.com/office/officeart/2008/layout/LinedList"/>
    <dgm:cxn modelId="{9803658C-8A1D-0742-BF1B-B789E37135E5}" type="presParOf" srcId="{B3AF9715-2C0F-4E41-8B19-3BB1D5D76B15}" destId="{853C2336-FD18-9A4F-9A2B-A0135F02F071}" srcOrd="6" destOrd="0" presId="urn:microsoft.com/office/officeart/2008/layout/LinedList"/>
    <dgm:cxn modelId="{8A695746-C0C9-4749-8F16-E798181B605A}" type="presParOf" srcId="{B3AF9715-2C0F-4E41-8B19-3BB1D5D76B15}" destId="{133A6F1E-D21C-4144-837A-428DA45D2130}" srcOrd="7" destOrd="0" presId="urn:microsoft.com/office/officeart/2008/layout/LinedList"/>
    <dgm:cxn modelId="{34BB00C2-D2FA-AF41-A192-71113A353748}" type="presParOf" srcId="{133A6F1E-D21C-4144-837A-428DA45D2130}" destId="{11F22606-DFB4-4740-9302-F8A48AF1B151}" srcOrd="0" destOrd="0" presId="urn:microsoft.com/office/officeart/2008/layout/LinedList"/>
    <dgm:cxn modelId="{F0E84BB0-8873-3446-B3B8-BF1DB147826C}" type="presParOf" srcId="{133A6F1E-D21C-4144-837A-428DA45D2130}" destId="{C9462260-2C29-2642-A5B0-7383CEA449D1}" srcOrd="1" destOrd="0" presId="urn:microsoft.com/office/officeart/2008/layout/LinedList"/>
    <dgm:cxn modelId="{3745B8CF-0D80-D240-8EFD-5425FFB8A03C}" type="presParOf" srcId="{B3AF9715-2C0F-4E41-8B19-3BB1D5D76B15}" destId="{35844B4F-682E-AD45-998A-86583ABCF833}" srcOrd="8" destOrd="0" presId="urn:microsoft.com/office/officeart/2008/layout/LinedList"/>
    <dgm:cxn modelId="{A6ACC235-A39D-5C49-A80E-E9499D75327A}" type="presParOf" srcId="{B3AF9715-2C0F-4E41-8B19-3BB1D5D76B15}" destId="{A774204B-27A3-A94B-8C30-540B7E9079ED}" srcOrd="9" destOrd="0" presId="urn:microsoft.com/office/officeart/2008/layout/LinedList"/>
    <dgm:cxn modelId="{1A8E363D-9FA5-F145-9300-CF95D67B4B1C}" type="presParOf" srcId="{A774204B-27A3-A94B-8C30-540B7E9079ED}" destId="{F9A5F029-97FD-434D-9F59-2C23FCFF77CD}" srcOrd="0" destOrd="0" presId="urn:microsoft.com/office/officeart/2008/layout/LinedList"/>
    <dgm:cxn modelId="{8BC3DDAD-B0D4-554D-835A-882E130AFFCA}" type="presParOf" srcId="{A774204B-27A3-A94B-8C30-540B7E9079ED}" destId="{CCF3B793-4C21-AC41-8956-4B9FD503865D}" srcOrd="1" destOrd="0" presId="urn:microsoft.com/office/officeart/2008/layout/LinedList"/>
    <dgm:cxn modelId="{FBB3D218-D749-294A-AB24-1B71F5F0FFA4}" type="presParOf" srcId="{B3AF9715-2C0F-4E41-8B19-3BB1D5D76B15}" destId="{36260279-E3E2-5843-9D98-F7682658A47A}" srcOrd="10" destOrd="0" presId="urn:microsoft.com/office/officeart/2008/layout/LinedList"/>
    <dgm:cxn modelId="{E617C556-0281-654A-9DEB-72BDF7AE9DE9}" type="presParOf" srcId="{B3AF9715-2C0F-4E41-8B19-3BB1D5D76B15}" destId="{E9501FE0-662F-9A42-93D6-BDE737AA6132}" srcOrd="11" destOrd="0" presId="urn:microsoft.com/office/officeart/2008/layout/LinedList"/>
    <dgm:cxn modelId="{39AE13B7-B50C-824C-8F59-07E834FA0F3C}" type="presParOf" srcId="{E9501FE0-662F-9A42-93D6-BDE737AA6132}" destId="{195C7F74-9CB1-2240-9AA3-E9B9C7703F82}" srcOrd="0" destOrd="0" presId="urn:microsoft.com/office/officeart/2008/layout/LinedList"/>
    <dgm:cxn modelId="{75973345-9323-474E-9189-A13F663EF0B1}" type="presParOf" srcId="{E9501FE0-662F-9A42-93D6-BDE737AA6132}" destId="{53258B60-D911-0640-A6AF-27237A2512F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326D2F9-F793-4C08-B4D7-A2FA6A0A7C9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034404-B361-4BD6-8DB3-0F95A39AC9E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Weiner, B.J., Lewis, C.C., Stanick, C. </a:t>
          </a:r>
          <a:r>
            <a:rPr lang="en-US" i="1"/>
            <a:t>et al.</a:t>
          </a:r>
          <a:r>
            <a:rPr lang="en-US"/>
            <a:t> Psychometric assessment of three newly developed implementation outcome measures. </a:t>
          </a:r>
          <a:r>
            <a:rPr lang="en-US" i="1"/>
            <a:t>Implementation Sci</a:t>
          </a:r>
          <a:r>
            <a:rPr lang="en-US"/>
            <a:t> </a:t>
          </a:r>
          <a:r>
            <a:rPr lang="en-US" b="1"/>
            <a:t>12</a:t>
          </a:r>
          <a:r>
            <a:rPr lang="en-US"/>
            <a:t>, 108 (2017). </a:t>
          </a:r>
          <a:r>
            <a:rPr lang="en-US">
              <a:hlinkClick xmlns:r="http://schemas.openxmlformats.org/officeDocument/2006/relationships" r:id="rId1"/>
            </a:rPr>
            <a:t>https://doi.org/10.1186/s13012-017-0635-3</a:t>
          </a:r>
          <a:endParaRPr lang="en-US"/>
        </a:p>
      </dgm:t>
    </dgm:pt>
    <dgm:pt modelId="{8DBD6B76-04FE-42F8-9549-75EDB12DECB5}" type="parTrans" cxnId="{93B67A3F-8A4E-4338-9A45-0091760BABE8}">
      <dgm:prSet/>
      <dgm:spPr/>
      <dgm:t>
        <a:bodyPr/>
        <a:lstStyle/>
        <a:p>
          <a:endParaRPr lang="en-US"/>
        </a:p>
      </dgm:t>
    </dgm:pt>
    <dgm:pt modelId="{F976B41A-AA6C-4318-A034-A8744F4BB7D3}" type="sibTrans" cxnId="{93B67A3F-8A4E-4338-9A45-0091760BABE8}">
      <dgm:prSet/>
      <dgm:spPr/>
      <dgm:t>
        <a:bodyPr/>
        <a:lstStyle/>
        <a:p>
          <a:endParaRPr lang="en-US"/>
        </a:p>
      </dgm:t>
    </dgm:pt>
    <dgm:pt modelId="{D8B7940A-1C8F-4E29-BBCD-94F4914F649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600" dirty="0"/>
            <a:t>Acceptability</a:t>
          </a:r>
        </a:p>
      </dgm:t>
    </dgm:pt>
    <dgm:pt modelId="{16AC8C55-716E-45E3-8F40-311DCFF985F3}" type="parTrans" cxnId="{AA3F1679-6ECB-4137-80F6-90A82C9EE82A}">
      <dgm:prSet/>
      <dgm:spPr/>
      <dgm:t>
        <a:bodyPr/>
        <a:lstStyle/>
        <a:p>
          <a:endParaRPr lang="en-US"/>
        </a:p>
      </dgm:t>
    </dgm:pt>
    <dgm:pt modelId="{F60D2D8A-B4FD-4468-8D8D-33A1407A1809}" type="sibTrans" cxnId="{AA3F1679-6ECB-4137-80F6-90A82C9EE82A}">
      <dgm:prSet/>
      <dgm:spPr/>
      <dgm:t>
        <a:bodyPr/>
        <a:lstStyle/>
        <a:p>
          <a:endParaRPr lang="en-US"/>
        </a:p>
      </dgm:t>
    </dgm:pt>
    <dgm:pt modelId="{BE978492-9CD4-41E8-A860-985CF91A4B7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600" dirty="0"/>
            <a:t>Appropriateness</a:t>
          </a:r>
        </a:p>
      </dgm:t>
    </dgm:pt>
    <dgm:pt modelId="{D3804954-D754-464A-9B6F-17485A3C5D68}" type="parTrans" cxnId="{69ADABA1-BF27-4A52-980A-A764288AC593}">
      <dgm:prSet/>
      <dgm:spPr/>
      <dgm:t>
        <a:bodyPr/>
        <a:lstStyle/>
        <a:p>
          <a:endParaRPr lang="en-US"/>
        </a:p>
      </dgm:t>
    </dgm:pt>
    <dgm:pt modelId="{C3937B36-EEA9-4E38-9E54-6D687559CDF3}" type="sibTrans" cxnId="{69ADABA1-BF27-4A52-980A-A764288AC593}">
      <dgm:prSet/>
      <dgm:spPr/>
      <dgm:t>
        <a:bodyPr/>
        <a:lstStyle/>
        <a:p>
          <a:endParaRPr lang="en-US"/>
        </a:p>
      </dgm:t>
    </dgm:pt>
    <dgm:pt modelId="{807ADEB8-3352-41DB-9658-867D7590F13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600" dirty="0"/>
            <a:t>Feasibility</a:t>
          </a:r>
        </a:p>
      </dgm:t>
    </dgm:pt>
    <dgm:pt modelId="{68E82E83-0292-4E1A-9BA3-AA550EFC16B0}" type="parTrans" cxnId="{24ED1AFD-7AF8-478D-83DC-24B7DF8B6584}">
      <dgm:prSet/>
      <dgm:spPr/>
      <dgm:t>
        <a:bodyPr/>
        <a:lstStyle/>
        <a:p>
          <a:endParaRPr lang="en-US"/>
        </a:p>
      </dgm:t>
    </dgm:pt>
    <dgm:pt modelId="{825614E8-4767-4C53-A67C-C65D07A90C40}" type="sibTrans" cxnId="{24ED1AFD-7AF8-478D-83DC-24B7DF8B6584}">
      <dgm:prSet/>
      <dgm:spPr/>
      <dgm:t>
        <a:bodyPr/>
        <a:lstStyle/>
        <a:p>
          <a:endParaRPr lang="en-US"/>
        </a:p>
      </dgm:t>
    </dgm:pt>
    <dgm:pt modelId="{B0742082-BC74-4D8D-8A9C-E731B1D9CF02}" type="pres">
      <dgm:prSet presAssocID="{F326D2F9-F793-4C08-B4D7-A2FA6A0A7C91}" presName="root" presStyleCnt="0">
        <dgm:presLayoutVars>
          <dgm:dir/>
          <dgm:resizeHandles val="exact"/>
        </dgm:presLayoutVars>
      </dgm:prSet>
      <dgm:spPr/>
    </dgm:pt>
    <dgm:pt modelId="{20403BD2-7CD9-4AE7-8D7D-679F97C750A2}" type="pres">
      <dgm:prSet presAssocID="{54034404-B361-4BD6-8DB3-0F95A39AC9EA}" presName="compNode" presStyleCnt="0"/>
      <dgm:spPr/>
    </dgm:pt>
    <dgm:pt modelId="{E2282732-963A-4E22-8E36-A3BA1B2795DB}" type="pres">
      <dgm:prSet presAssocID="{54034404-B361-4BD6-8DB3-0F95A39AC9EA}" presName="bgRect" presStyleLbl="bgShp" presStyleIdx="0" presStyleCnt="4"/>
      <dgm:spPr/>
    </dgm:pt>
    <dgm:pt modelId="{145EF8A4-8C6F-441D-BB67-0A7A61411F99}" type="pres">
      <dgm:prSet presAssocID="{54034404-B361-4BD6-8DB3-0F95A39AC9EA}" presName="iconRect" presStyleLbl="node1" presStyleIdx="0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FC6D5342-DBE9-4E14-B2F5-EFF39BE8A6F2}" type="pres">
      <dgm:prSet presAssocID="{54034404-B361-4BD6-8DB3-0F95A39AC9EA}" presName="spaceRect" presStyleCnt="0"/>
      <dgm:spPr/>
    </dgm:pt>
    <dgm:pt modelId="{ECFAAFB9-461E-4CC1-96BD-EF788F76EAFD}" type="pres">
      <dgm:prSet presAssocID="{54034404-B361-4BD6-8DB3-0F95A39AC9EA}" presName="parTx" presStyleLbl="revTx" presStyleIdx="0" presStyleCnt="4">
        <dgm:presLayoutVars>
          <dgm:chMax val="0"/>
          <dgm:chPref val="0"/>
        </dgm:presLayoutVars>
      </dgm:prSet>
      <dgm:spPr/>
    </dgm:pt>
    <dgm:pt modelId="{C6138974-2D6D-4586-9014-987D49D184D9}" type="pres">
      <dgm:prSet presAssocID="{F976B41A-AA6C-4318-A034-A8744F4BB7D3}" presName="sibTrans" presStyleCnt="0"/>
      <dgm:spPr/>
    </dgm:pt>
    <dgm:pt modelId="{D6593AF3-26B2-4202-9C09-15E282F9264B}" type="pres">
      <dgm:prSet presAssocID="{D8B7940A-1C8F-4E29-BBCD-94F4914F6498}" presName="compNode" presStyleCnt="0"/>
      <dgm:spPr/>
    </dgm:pt>
    <dgm:pt modelId="{93EFF800-9344-41AE-9AE8-F3385CBA8365}" type="pres">
      <dgm:prSet presAssocID="{D8B7940A-1C8F-4E29-BBCD-94F4914F6498}" presName="bgRect" presStyleLbl="bgShp" presStyleIdx="1" presStyleCnt="4"/>
      <dgm:spPr/>
    </dgm:pt>
    <dgm:pt modelId="{672B3764-4DB9-47E0-9E72-2A225BA55101}" type="pres">
      <dgm:prSet presAssocID="{D8B7940A-1C8F-4E29-BBCD-94F4914F6498}" presName="iconRect" presStyleLbl="node1" presStyleIdx="1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FC20483B-5589-4593-B805-676D05A240B0}" type="pres">
      <dgm:prSet presAssocID="{D8B7940A-1C8F-4E29-BBCD-94F4914F6498}" presName="spaceRect" presStyleCnt="0"/>
      <dgm:spPr/>
    </dgm:pt>
    <dgm:pt modelId="{5429C68F-7B4D-4103-A12A-D9E48563CF9A}" type="pres">
      <dgm:prSet presAssocID="{D8B7940A-1C8F-4E29-BBCD-94F4914F6498}" presName="parTx" presStyleLbl="revTx" presStyleIdx="1" presStyleCnt="4">
        <dgm:presLayoutVars>
          <dgm:chMax val="0"/>
          <dgm:chPref val="0"/>
        </dgm:presLayoutVars>
      </dgm:prSet>
      <dgm:spPr/>
    </dgm:pt>
    <dgm:pt modelId="{3FB875AE-778C-44A5-B49E-6DE1EC2AC001}" type="pres">
      <dgm:prSet presAssocID="{F60D2D8A-B4FD-4468-8D8D-33A1407A1809}" presName="sibTrans" presStyleCnt="0"/>
      <dgm:spPr/>
    </dgm:pt>
    <dgm:pt modelId="{E8E2AE77-B6DE-49A8-A81C-D55B74286B17}" type="pres">
      <dgm:prSet presAssocID="{BE978492-9CD4-41E8-A860-985CF91A4B70}" presName="compNode" presStyleCnt="0"/>
      <dgm:spPr/>
    </dgm:pt>
    <dgm:pt modelId="{7B22CDC9-44AE-4773-9400-2EDD822438B7}" type="pres">
      <dgm:prSet presAssocID="{BE978492-9CD4-41E8-A860-985CF91A4B70}" presName="bgRect" presStyleLbl="bgShp" presStyleIdx="2" presStyleCnt="4"/>
      <dgm:spPr/>
    </dgm:pt>
    <dgm:pt modelId="{893EA70B-4F35-43AE-BB9A-C92CA20C3E4D}" type="pres">
      <dgm:prSet presAssocID="{BE978492-9CD4-41E8-A860-985CF91A4B70}" presName="iconRect" presStyleLbl="node1" presStyleIdx="2" presStyleCnt="4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529B9BD5-57CE-47E4-840F-AC6FD2DFDC10}" type="pres">
      <dgm:prSet presAssocID="{BE978492-9CD4-41E8-A860-985CF91A4B70}" presName="spaceRect" presStyleCnt="0"/>
      <dgm:spPr/>
    </dgm:pt>
    <dgm:pt modelId="{B5234DB8-F14B-48AB-94A9-AC27473826EB}" type="pres">
      <dgm:prSet presAssocID="{BE978492-9CD4-41E8-A860-985CF91A4B70}" presName="parTx" presStyleLbl="revTx" presStyleIdx="2" presStyleCnt="4">
        <dgm:presLayoutVars>
          <dgm:chMax val="0"/>
          <dgm:chPref val="0"/>
        </dgm:presLayoutVars>
      </dgm:prSet>
      <dgm:spPr/>
    </dgm:pt>
    <dgm:pt modelId="{D89F5282-1557-43F7-BDD3-B6C050172E04}" type="pres">
      <dgm:prSet presAssocID="{C3937B36-EEA9-4E38-9E54-6D687559CDF3}" presName="sibTrans" presStyleCnt="0"/>
      <dgm:spPr/>
    </dgm:pt>
    <dgm:pt modelId="{F4DAA088-C78F-48CA-A10C-DC72D34AE0DD}" type="pres">
      <dgm:prSet presAssocID="{807ADEB8-3352-41DB-9658-867D7590F13D}" presName="compNode" presStyleCnt="0"/>
      <dgm:spPr/>
    </dgm:pt>
    <dgm:pt modelId="{0A9206BE-CC7F-48EE-A07C-51143200E9F8}" type="pres">
      <dgm:prSet presAssocID="{807ADEB8-3352-41DB-9658-867D7590F13D}" presName="bgRect" presStyleLbl="bgShp" presStyleIdx="3" presStyleCnt="4"/>
      <dgm:spPr/>
    </dgm:pt>
    <dgm:pt modelId="{D83D8315-D377-4EFF-81BB-FBB355F305E2}" type="pres">
      <dgm:prSet presAssocID="{807ADEB8-3352-41DB-9658-867D7590F13D}" presName="iconRect" presStyleLbl="node1" presStyleIdx="3" presStyleCnt="4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04A68297-CD53-4920-BC9D-8CB59EA55650}" type="pres">
      <dgm:prSet presAssocID="{807ADEB8-3352-41DB-9658-867D7590F13D}" presName="spaceRect" presStyleCnt="0"/>
      <dgm:spPr/>
    </dgm:pt>
    <dgm:pt modelId="{B064897A-2597-4C40-B994-546EE8569010}" type="pres">
      <dgm:prSet presAssocID="{807ADEB8-3352-41DB-9658-867D7590F13D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C7442203-FAAA-40A1-BEBE-7AA159443A00}" type="presOf" srcId="{807ADEB8-3352-41DB-9658-867D7590F13D}" destId="{B064897A-2597-4C40-B994-546EE8569010}" srcOrd="0" destOrd="0" presId="urn:microsoft.com/office/officeart/2018/2/layout/IconVerticalSolidList"/>
    <dgm:cxn modelId="{CE9E2406-3E31-4C8D-A16F-47512AD2C7FD}" type="presOf" srcId="{54034404-B361-4BD6-8DB3-0F95A39AC9EA}" destId="{ECFAAFB9-461E-4CC1-96BD-EF788F76EAFD}" srcOrd="0" destOrd="0" presId="urn:microsoft.com/office/officeart/2018/2/layout/IconVerticalSolidList"/>
    <dgm:cxn modelId="{93B67A3F-8A4E-4338-9A45-0091760BABE8}" srcId="{F326D2F9-F793-4C08-B4D7-A2FA6A0A7C91}" destId="{54034404-B361-4BD6-8DB3-0F95A39AC9EA}" srcOrd="0" destOrd="0" parTransId="{8DBD6B76-04FE-42F8-9549-75EDB12DECB5}" sibTransId="{F976B41A-AA6C-4318-A034-A8744F4BB7D3}"/>
    <dgm:cxn modelId="{FF584E46-ED15-46A2-AF05-E978E3904C0F}" type="presOf" srcId="{BE978492-9CD4-41E8-A860-985CF91A4B70}" destId="{B5234DB8-F14B-48AB-94A9-AC27473826EB}" srcOrd="0" destOrd="0" presId="urn:microsoft.com/office/officeart/2018/2/layout/IconVerticalSolidList"/>
    <dgm:cxn modelId="{AA3F1679-6ECB-4137-80F6-90A82C9EE82A}" srcId="{F326D2F9-F793-4C08-B4D7-A2FA6A0A7C91}" destId="{D8B7940A-1C8F-4E29-BBCD-94F4914F6498}" srcOrd="1" destOrd="0" parTransId="{16AC8C55-716E-45E3-8F40-311DCFF985F3}" sibTransId="{F60D2D8A-B4FD-4468-8D8D-33A1407A1809}"/>
    <dgm:cxn modelId="{69ADABA1-BF27-4A52-980A-A764288AC593}" srcId="{F326D2F9-F793-4C08-B4D7-A2FA6A0A7C91}" destId="{BE978492-9CD4-41E8-A860-985CF91A4B70}" srcOrd="2" destOrd="0" parTransId="{D3804954-D754-464A-9B6F-17485A3C5D68}" sibTransId="{C3937B36-EEA9-4E38-9E54-6D687559CDF3}"/>
    <dgm:cxn modelId="{E94F35DA-E9C6-4647-A30E-2CCC73E22A74}" type="presOf" srcId="{D8B7940A-1C8F-4E29-BBCD-94F4914F6498}" destId="{5429C68F-7B4D-4103-A12A-D9E48563CF9A}" srcOrd="0" destOrd="0" presId="urn:microsoft.com/office/officeart/2018/2/layout/IconVerticalSolidList"/>
    <dgm:cxn modelId="{5E7A1EF4-363E-4070-A92E-8AFAE83D0C0D}" type="presOf" srcId="{F326D2F9-F793-4C08-B4D7-A2FA6A0A7C91}" destId="{B0742082-BC74-4D8D-8A9C-E731B1D9CF02}" srcOrd="0" destOrd="0" presId="urn:microsoft.com/office/officeart/2018/2/layout/IconVerticalSolidList"/>
    <dgm:cxn modelId="{24ED1AFD-7AF8-478D-83DC-24B7DF8B6584}" srcId="{F326D2F9-F793-4C08-B4D7-A2FA6A0A7C91}" destId="{807ADEB8-3352-41DB-9658-867D7590F13D}" srcOrd="3" destOrd="0" parTransId="{68E82E83-0292-4E1A-9BA3-AA550EFC16B0}" sibTransId="{825614E8-4767-4C53-A67C-C65D07A90C40}"/>
    <dgm:cxn modelId="{96F89E78-A7F5-4C07-9906-D8EA5AE65499}" type="presParOf" srcId="{B0742082-BC74-4D8D-8A9C-E731B1D9CF02}" destId="{20403BD2-7CD9-4AE7-8D7D-679F97C750A2}" srcOrd="0" destOrd="0" presId="urn:microsoft.com/office/officeart/2018/2/layout/IconVerticalSolidList"/>
    <dgm:cxn modelId="{2A3331B5-E17B-4F1E-8200-4BF87E475F18}" type="presParOf" srcId="{20403BD2-7CD9-4AE7-8D7D-679F97C750A2}" destId="{E2282732-963A-4E22-8E36-A3BA1B2795DB}" srcOrd="0" destOrd="0" presId="urn:microsoft.com/office/officeart/2018/2/layout/IconVerticalSolidList"/>
    <dgm:cxn modelId="{5FF94954-5C4F-4D3C-B664-4B4A64E3A98C}" type="presParOf" srcId="{20403BD2-7CD9-4AE7-8D7D-679F97C750A2}" destId="{145EF8A4-8C6F-441D-BB67-0A7A61411F99}" srcOrd="1" destOrd="0" presId="urn:microsoft.com/office/officeart/2018/2/layout/IconVerticalSolidList"/>
    <dgm:cxn modelId="{25FF4B9E-23B8-4A04-9899-7F9ACF064F97}" type="presParOf" srcId="{20403BD2-7CD9-4AE7-8D7D-679F97C750A2}" destId="{FC6D5342-DBE9-4E14-B2F5-EFF39BE8A6F2}" srcOrd="2" destOrd="0" presId="urn:microsoft.com/office/officeart/2018/2/layout/IconVerticalSolidList"/>
    <dgm:cxn modelId="{DBEDFD37-9A37-4F01-8865-4DAFC9707F9E}" type="presParOf" srcId="{20403BD2-7CD9-4AE7-8D7D-679F97C750A2}" destId="{ECFAAFB9-461E-4CC1-96BD-EF788F76EAFD}" srcOrd="3" destOrd="0" presId="urn:microsoft.com/office/officeart/2018/2/layout/IconVerticalSolidList"/>
    <dgm:cxn modelId="{EB02DF6A-51B3-468F-B9D8-77BD87DC3C4F}" type="presParOf" srcId="{B0742082-BC74-4D8D-8A9C-E731B1D9CF02}" destId="{C6138974-2D6D-4586-9014-987D49D184D9}" srcOrd="1" destOrd="0" presId="urn:microsoft.com/office/officeart/2018/2/layout/IconVerticalSolidList"/>
    <dgm:cxn modelId="{0A56875C-407C-4612-802A-C3026BB42CF1}" type="presParOf" srcId="{B0742082-BC74-4D8D-8A9C-E731B1D9CF02}" destId="{D6593AF3-26B2-4202-9C09-15E282F9264B}" srcOrd="2" destOrd="0" presId="urn:microsoft.com/office/officeart/2018/2/layout/IconVerticalSolidList"/>
    <dgm:cxn modelId="{A7F65F7F-EDFB-46B1-8263-D694A4F7A2CA}" type="presParOf" srcId="{D6593AF3-26B2-4202-9C09-15E282F9264B}" destId="{93EFF800-9344-41AE-9AE8-F3385CBA8365}" srcOrd="0" destOrd="0" presId="urn:microsoft.com/office/officeart/2018/2/layout/IconVerticalSolidList"/>
    <dgm:cxn modelId="{36F67D75-01D2-4B0F-9DD8-8B383A050DAF}" type="presParOf" srcId="{D6593AF3-26B2-4202-9C09-15E282F9264B}" destId="{672B3764-4DB9-47E0-9E72-2A225BA55101}" srcOrd="1" destOrd="0" presId="urn:microsoft.com/office/officeart/2018/2/layout/IconVerticalSolidList"/>
    <dgm:cxn modelId="{A4FBC251-280D-4B66-BD0E-0F367EC38384}" type="presParOf" srcId="{D6593AF3-26B2-4202-9C09-15E282F9264B}" destId="{FC20483B-5589-4593-B805-676D05A240B0}" srcOrd="2" destOrd="0" presId="urn:microsoft.com/office/officeart/2018/2/layout/IconVerticalSolidList"/>
    <dgm:cxn modelId="{0F8EB577-4DF4-4FBA-B74B-FB696B1A6360}" type="presParOf" srcId="{D6593AF3-26B2-4202-9C09-15E282F9264B}" destId="{5429C68F-7B4D-4103-A12A-D9E48563CF9A}" srcOrd="3" destOrd="0" presId="urn:microsoft.com/office/officeart/2018/2/layout/IconVerticalSolidList"/>
    <dgm:cxn modelId="{0606C74A-A0FE-492C-B1B9-223146805BA2}" type="presParOf" srcId="{B0742082-BC74-4D8D-8A9C-E731B1D9CF02}" destId="{3FB875AE-778C-44A5-B49E-6DE1EC2AC001}" srcOrd="3" destOrd="0" presId="urn:microsoft.com/office/officeart/2018/2/layout/IconVerticalSolidList"/>
    <dgm:cxn modelId="{36E82621-1D1A-4311-826F-3E57D70B747C}" type="presParOf" srcId="{B0742082-BC74-4D8D-8A9C-E731B1D9CF02}" destId="{E8E2AE77-B6DE-49A8-A81C-D55B74286B17}" srcOrd="4" destOrd="0" presId="urn:microsoft.com/office/officeart/2018/2/layout/IconVerticalSolidList"/>
    <dgm:cxn modelId="{11FAE116-E13A-4476-9450-33B09FF4A004}" type="presParOf" srcId="{E8E2AE77-B6DE-49A8-A81C-D55B74286B17}" destId="{7B22CDC9-44AE-4773-9400-2EDD822438B7}" srcOrd="0" destOrd="0" presId="urn:microsoft.com/office/officeart/2018/2/layout/IconVerticalSolidList"/>
    <dgm:cxn modelId="{99D88E70-F8AE-4C62-BFBD-DB5A3194294C}" type="presParOf" srcId="{E8E2AE77-B6DE-49A8-A81C-D55B74286B17}" destId="{893EA70B-4F35-43AE-BB9A-C92CA20C3E4D}" srcOrd="1" destOrd="0" presId="urn:microsoft.com/office/officeart/2018/2/layout/IconVerticalSolidList"/>
    <dgm:cxn modelId="{DAA54D48-DC5A-4115-9B0E-D4192CB36C8E}" type="presParOf" srcId="{E8E2AE77-B6DE-49A8-A81C-D55B74286B17}" destId="{529B9BD5-57CE-47E4-840F-AC6FD2DFDC10}" srcOrd="2" destOrd="0" presId="urn:microsoft.com/office/officeart/2018/2/layout/IconVerticalSolidList"/>
    <dgm:cxn modelId="{E2C10AFB-1532-4E87-941B-9D9E4EA4B895}" type="presParOf" srcId="{E8E2AE77-B6DE-49A8-A81C-D55B74286B17}" destId="{B5234DB8-F14B-48AB-94A9-AC27473826EB}" srcOrd="3" destOrd="0" presId="urn:microsoft.com/office/officeart/2018/2/layout/IconVerticalSolidList"/>
    <dgm:cxn modelId="{77C37F87-FA7B-4D65-993A-5DF1F60716E0}" type="presParOf" srcId="{B0742082-BC74-4D8D-8A9C-E731B1D9CF02}" destId="{D89F5282-1557-43F7-BDD3-B6C050172E04}" srcOrd="5" destOrd="0" presId="urn:microsoft.com/office/officeart/2018/2/layout/IconVerticalSolidList"/>
    <dgm:cxn modelId="{A29A9B56-B6B9-4603-B19A-46FD547912A1}" type="presParOf" srcId="{B0742082-BC74-4D8D-8A9C-E731B1D9CF02}" destId="{F4DAA088-C78F-48CA-A10C-DC72D34AE0DD}" srcOrd="6" destOrd="0" presId="urn:microsoft.com/office/officeart/2018/2/layout/IconVerticalSolidList"/>
    <dgm:cxn modelId="{FBAF2A5E-A49C-4043-8B4E-D41F16C92B71}" type="presParOf" srcId="{F4DAA088-C78F-48CA-A10C-DC72D34AE0DD}" destId="{0A9206BE-CC7F-48EE-A07C-51143200E9F8}" srcOrd="0" destOrd="0" presId="urn:microsoft.com/office/officeart/2018/2/layout/IconVerticalSolidList"/>
    <dgm:cxn modelId="{AD608D1F-8597-4D7D-AA7B-09F1D6C789BA}" type="presParOf" srcId="{F4DAA088-C78F-48CA-A10C-DC72D34AE0DD}" destId="{D83D8315-D377-4EFF-81BB-FBB355F305E2}" srcOrd="1" destOrd="0" presId="urn:microsoft.com/office/officeart/2018/2/layout/IconVerticalSolidList"/>
    <dgm:cxn modelId="{E0E27794-05AD-4BFC-ADDE-90400BEE65A8}" type="presParOf" srcId="{F4DAA088-C78F-48CA-A10C-DC72D34AE0DD}" destId="{04A68297-CD53-4920-BC9D-8CB59EA55650}" srcOrd="2" destOrd="0" presId="urn:microsoft.com/office/officeart/2018/2/layout/IconVerticalSolidList"/>
    <dgm:cxn modelId="{70FA36AB-DB0E-4709-934B-1A561F8DF4AF}" type="presParOf" srcId="{F4DAA088-C78F-48CA-A10C-DC72D34AE0DD}" destId="{B064897A-2597-4C40-B994-546EE8569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4E5C38-2770-48AD-A433-4AC833F353FB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A48D67A-37DE-4258-8370-E7A379C518C2}">
      <dgm:prSet/>
      <dgm:spPr/>
      <dgm:t>
        <a:bodyPr/>
        <a:lstStyle/>
        <a:p>
          <a:r>
            <a:rPr lang="en-US"/>
            <a:t>Staff believe medications are just “another drug”</a:t>
          </a:r>
        </a:p>
      </dgm:t>
    </dgm:pt>
    <dgm:pt modelId="{38FB727D-E0EE-4174-831C-64C7CBDE4F8A}" type="parTrans" cxnId="{36B29EB7-B222-4C19-9A42-BF4977958288}">
      <dgm:prSet/>
      <dgm:spPr/>
      <dgm:t>
        <a:bodyPr/>
        <a:lstStyle/>
        <a:p>
          <a:endParaRPr lang="en-US"/>
        </a:p>
      </dgm:t>
    </dgm:pt>
    <dgm:pt modelId="{A8262B9E-2AF1-4FD1-ADD9-D1DE9EF1FB2A}" type="sibTrans" cxnId="{36B29EB7-B222-4C19-9A42-BF4977958288}">
      <dgm:prSet/>
      <dgm:spPr/>
      <dgm:t>
        <a:bodyPr/>
        <a:lstStyle/>
        <a:p>
          <a:endParaRPr lang="en-US"/>
        </a:p>
      </dgm:t>
    </dgm:pt>
    <dgm:pt modelId="{C8606B17-27C2-402F-A282-A313B1741DE3}">
      <dgm:prSet/>
      <dgm:spPr/>
      <dgm:t>
        <a:bodyPr/>
        <a:lstStyle/>
        <a:p>
          <a:r>
            <a:rPr lang="en-US"/>
            <a:t>Staff believe people need to hit “rock bottom” to change</a:t>
          </a:r>
        </a:p>
      </dgm:t>
    </dgm:pt>
    <dgm:pt modelId="{6F89FF6C-FB47-4158-BEC3-12AF1E711CC8}" type="parTrans" cxnId="{7F2A3E2F-06AF-4CE7-AD1E-7688EC1E01D2}">
      <dgm:prSet/>
      <dgm:spPr/>
      <dgm:t>
        <a:bodyPr/>
        <a:lstStyle/>
        <a:p>
          <a:endParaRPr lang="en-US"/>
        </a:p>
      </dgm:t>
    </dgm:pt>
    <dgm:pt modelId="{6B6125C5-6097-4FA1-A99A-869ECA99A18D}" type="sibTrans" cxnId="{7F2A3E2F-06AF-4CE7-AD1E-7688EC1E01D2}">
      <dgm:prSet/>
      <dgm:spPr/>
      <dgm:t>
        <a:bodyPr/>
        <a:lstStyle/>
        <a:p>
          <a:endParaRPr lang="en-US"/>
        </a:p>
      </dgm:t>
    </dgm:pt>
    <dgm:pt modelId="{22E07884-DE04-4178-94C4-53C455ED96BE}">
      <dgm:prSet/>
      <dgm:spPr/>
      <dgm:t>
        <a:bodyPr/>
        <a:lstStyle/>
        <a:p>
          <a:r>
            <a:rPr lang="en-US"/>
            <a:t>Stakeholders do not support these tools</a:t>
          </a:r>
        </a:p>
      </dgm:t>
    </dgm:pt>
    <dgm:pt modelId="{14BD2496-C32A-47CF-A4E8-53431DB8CD05}" type="parTrans" cxnId="{B7173913-0DCF-4155-86A7-792F700E7647}">
      <dgm:prSet/>
      <dgm:spPr/>
      <dgm:t>
        <a:bodyPr/>
        <a:lstStyle/>
        <a:p>
          <a:endParaRPr lang="en-US"/>
        </a:p>
      </dgm:t>
    </dgm:pt>
    <dgm:pt modelId="{DB508DB0-F98B-4997-A253-2F90C8217E2B}" type="sibTrans" cxnId="{B7173913-0DCF-4155-86A7-792F700E7647}">
      <dgm:prSet/>
      <dgm:spPr/>
      <dgm:t>
        <a:bodyPr/>
        <a:lstStyle/>
        <a:p>
          <a:endParaRPr lang="en-US"/>
        </a:p>
      </dgm:t>
    </dgm:pt>
    <dgm:pt modelId="{E360F543-6F40-4BF0-A043-F40A52A6C54B}">
      <dgm:prSet/>
      <dgm:spPr/>
      <dgm:t>
        <a:bodyPr/>
        <a:lstStyle/>
        <a:p>
          <a:r>
            <a:rPr lang="en-US"/>
            <a:t>No one knows how to best combine medications with other requirements</a:t>
          </a:r>
        </a:p>
      </dgm:t>
    </dgm:pt>
    <dgm:pt modelId="{31112654-456F-40D9-B08D-2C1E3D3599C5}" type="parTrans" cxnId="{0372DEE2-198C-462A-98F7-174DD8E6407C}">
      <dgm:prSet/>
      <dgm:spPr/>
      <dgm:t>
        <a:bodyPr/>
        <a:lstStyle/>
        <a:p>
          <a:endParaRPr lang="en-US"/>
        </a:p>
      </dgm:t>
    </dgm:pt>
    <dgm:pt modelId="{AADD4D87-B0FE-4B48-BC7E-167D994926D7}" type="sibTrans" cxnId="{0372DEE2-198C-462A-98F7-174DD8E6407C}">
      <dgm:prSet/>
      <dgm:spPr/>
      <dgm:t>
        <a:bodyPr/>
        <a:lstStyle/>
        <a:p>
          <a:endParaRPr lang="en-US"/>
        </a:p>
      </dgm:t>
    </dgm:pt>
    <dgm:pt modelId="{133BBBFB-56A0-4FE0-9C4E-69BC2AC7832F}">
      <dgm:prSet/>
      <dgm:spPr/>
      <dgm:t>
        <a:bodyPr/>
        <a:lstStyle/>
        <a:p>
          <a:r>
            <a:rPr lang="en-US"/>
            <a:t>Giving medications will be another headache….people sell or divert them</a:t>
          </a:r>
        </a:p>
      </dgm:t>
    </dgm:pt>
    <dgm:pt modelId="{E5BAAED9-2CF8-4F76-B643-AFF550C91863}" type="parTrans" cxnId="{04A32CEF-8EEF-4D59-97BC-AC77325EC1BA}">
      <dgm:prSet/>
      <dgm:spPr/>
      <dgm:t>
        <a:bodyPr/>
        <a:lstStyle/>
        <a:p>
          <a:endParaRPr lang="en-US"/>
        </a:p>
      </dgm:t>
    </dgm:pt>
    <dgm:pt modelId="{108EE328-970C-4DC9-8DE3-DC51C3CD4292}" type="sibTrans" cxnId="{04A32CEF-8EEF-4D59-97BC-AC77325EC1BA}">
      <dgm:prSet/>
      <dgm:spPr/>
      <dgm:t>
        <a:bodyPr/>
        <a:lstStyle/>
        <a:p>
          <a:endParaRPr lang="en-US"/>
        </a:p>
      </dgm:t>
    </dgm:pt>
    <dgm:pt modelId="{F5251462-8F88-D34F-B231-C4E075005434}" type="pres">
      <dgm:prSet presAssocID="{974E5C38-2770-48AD-A433-4AC833F353FB}" presName="vert0" presStyleCnt="0">
        <dgm:presLayoutVars>
          <dgm:dir/>
          <dgm:animOne val="branch"/>
          <dgm:animLvl val="lvl"/>
        </dgm:presLayoutVars>
      </dgm:prSet>
      <dgm:spPr/>
    </dgm:pt>
    <dgm:pt modelId="{97515E9B-E9D9-1342-954F-16F2FA28460D}" type="pres">
      <dgm:prSet presAssocID="{8A48D67A-37DE-4258-8370-E7A379C518C2}" presName="thickLine" presStyleLbl="alignNode1" presStyleIdx="0" presStyleCnt="5"/>
      <dgm:spPr/>
    </dgm:pt>
    <dgm:pt modelId="{08CE6CAF-44C3-9942-B780-5B374A88DDE6}" type="pres">
      <dgm:prSet presAssocID="{8A48D67A-37DE-4258-8370-E7A379C518C2}" presName="horz1" presStyleCnt="0"/>
      <dgm:spPr/>
    </dgm:pt>
    <dgm:pt modelId="{CF19C271-ADE7-9842-81C0-1BA7AC259914}" type="pres">
      <dgm:prSet presAssocID="{8A48D67A-37DE-4258-8370-E7A379C518C2}" presName="tx1" presStyleLbl="revTx" presStyleIdx="0" presStyleCnt="5"/>
      <dgm:spPr/>
    </dgm:pt>
    <dgm:pt modelId="{EB48D9AC-2CC9-DB4F-AF88-2A1224775440}" type="pres">
      <dgm:prSet presAssocID="{8A48D67A-37DE-4258-8370-E7A379C518C2}" presName="vert1" presStyleCnt="0"/>
      <dgm:spPr/>
    </dgm:pt>
    <dgm:pt modelId="{43C0CB9E-6A94-1C4C-B3D2-DA02FDCE5360}" type="pres">
      <dgm:prSet presAssocID="{C8606B17-27C2-402F-A282-A313B1741DE3}" presName="thickLine" presStyleLbl="alignNode1" presStyleIdx="1" presStyleCnt="5"/>
      <dgm:spPr/>
    </dgm:pt>
    <dgm:pt modelId="{081F64A0-CCC7-C546-8AB6-452358D2B9E7}" type="pres">
      <dgm:prSet presAssocID="{C8606B17-27C2-402F-A282-A313B1741DE3}" presName="horz1" presStyleCnt="0"/>
      <dgm:spPr/>
    </dgm:pt>
    <dgm:pt modelId="{4C9B82F8-04EF-AB4F-AF84-DD1DFBF69552}" type="pres">
      <dgm:prSet presAssocID="{C8606B17-27C2-402F-A282-A313B1741DE3}" presName="tx1" presStyleLbl="revTx" presStyleIdx="1" presStyleCnt="5"/>
      <dgm:spPr/>
    </dgm:pt>
    <dgm:pt modelId="{5D675802-43B0-5444-80FD-5F0D0E29B7A0}" type="pres">
      <dgm:prSet presAssocID="{C8606B17-27C2-402F-A282-A313B1741DE3}" presName="vert1" presStyleCnt="0"/>
      <dgm:spPr/>
    </dgm:pt>
    <dgm:pt modelId="{EEBF1819-D936-2042-A9A6-FFC12BBC9C7D}" type="pres">
      <dgm:prSet presAssocID="{22E07884-DE04-4178-94C4-53C455ED96BE}" presName="thickLine" presStyleLbl="alignNode1" presStyleIdx="2" presStyleCnt="5"/>
      <dgm:spPr/>
    </dgm:pt>
    <dgm:pt modelId="{1E9D12A4-02AF-FC4A-9A0B-F454DDA67BE9}" type="pres">
      <dgm:prSet presAssocID="{22E07884-DE04-4178-94C4-53C455ED96BE}" presName="horz1" presStyleCnt="0"/>
      <dgm:spPr/>
    </dgm:pt>
    <dgm:pt modelId="{628525CD-E2AF-C541-AECD-6CF11818B485}" type="pres">
      <dgm:prSet presAssocID="{22E07884-DE04-4178-94C4-53C455ED96BE}" presName="tx1" presStyleLbl="revTx" presStyleIdx="2" presStyleCnt="5"/>
      <dgm:spPr/>
    </dgm:pt>
    <dgm:pt modelId="{31721AB2-DB72-9443-87CC-854D8F718D50}" type="pres">
      <dgm:prSet presAssocID="{22E07884-DE04-4178-94C4-53C455ED96BE}" presName="vert1" presStyleCnt="0"/>
      <dgm:spPr/>
    </dgm:pt>
    <dgm:pt modelId="{8F353ED6-6DEC-9344-BE2F-C82B8806F0BE}" type="pres">
      <dgm:prSet presAssocID="{E360F543-6F40-4BF0-A043-F40A52A6C54B}" presName="thickLine" presStyleLbl="alignNode1" presStyleIdx="3" presStyleCnt="5"/>
      <dgm:spPr/>
    </dgm:pt>
    <dgm:pt modelId="{F0587CF3-FC23-6041-9C91-6C8EF3C72EFB}" type="pres">
      <dgm:prSet presAssocID="{E360F543-6F40-4BF0-A043-F40A52A6C54B}" presName="horz1" presStyleCnt="0"/>
      <dgm:spPr/>
    </dgm:pt>
    <dgm:pt modelId="{77834965-5E88-EB43-A991-9F63E922DAE0}" type="pres">
      <dgm:prSet presAssocID="{E360F543-6F40-4BF0-A043-F40A52A6C54B}" presName="tx1" presStyleLbl="revTx" presStyleIdx="3" presStyleCnt="5"/>
      <dgm:spPr/>
    </dgm:pt>
    <dgm:pt modelId="{ECD5FED0-218F-4C4F-A8AA-F9F98063E327}" type="pres">
      <dgm:prSet presAssocID="{E360F543-6F40-4BF0-A043-F40A52A6C54B}" presName="vert1" presStyleCnt="0"/>
      <dgm:spPr/>
    </dgm:pt>
    <dgm:pt modelId="{1F74510D-8614-8B43-A508-F7DE3FF23FB4}" type="pres">
      <dgm:prSet presAssocID="{133BBBFB-56A0-4FE0-9C4E-69BC2AC7832F}" presName="thickLine" presStyleLbl="alignNode1" presStyleIdx="4" presStyleCnt="5"/>
      <dgm:spPr/>
    </dgm:pt>
    <dgm:pt modelId="{5E112702-04FB-1843-9AA6-E2FBFEAAC4C9}" type="pres">
      <dgm:prSet presAssocID="{133BBBFB-56A0-4FE0-9C4E-69BC2AC7832F}" presName="horz1" presStyleCnt="0"/>
      <dgm:spPr/>
    </dgm:pt>
    <dgm:pt modelId="{905C97A4-7595-2947-A8F6-5BB03E05CAA4}" type="pres">
      <dgm:prSet presAssocID="{133BBBFB-56A0-4FE0-9C4E-69BC2AC7832F}" presName="tx1" presStyleLbl="revTx" presStyleIdx="4" presStyleCnt="5"/>
      <dgm:spPr/>
    </dgm:pt>
    <dgm:pt modelId="{85FE3A10-6C34-D442-BA12-99E2262AEEFD}" type="pres">
      <dgm:prSet presAssocID="{133BBBFB-56A0-4FE0-9C4E-69BC2AC7832F}" presName="vert1" presStyleCnt="0"/>
      <dgm:spPr/>
    </dgm:pt>
  </dgm:ptLst>
  <dgm:cxnLst>
    <dgm:cxn modelId="{B7173913-0DCF-4155-86A7-792F700E7647}" srcId="{974E5C38-2770-48AD-A433-4AC833F353FB}" destId="{22E07884-DE04-4178-94C4-53C455ED96BE}" srcOrd="2" destOrd="0" parTransId="{14BD2496-C32A-47CF-A4E8-53431DB8CD05}" sibTransId="{DB508DB0-F98B-4997-A253-2F90C8217E2B}"/>
    <dgm:cxn modelId="{7F2A3E2F-06AF-4CE7-AD1E-7688EC1E01D2}" srcId="{974E5C38-2770-48AD-A433-4AC833F353FB}" destId="{C8606B17-27C2-402F-A282-A313B1741DE3}" srcOrd="1" destOrd="0" parTransId="{6F89FF6C-FB47-4158-BEC3-12AF1E711CC8}" sibTransId="{6B6125C5-6097-4FA1-A99A-869ECA99A18D}"/>
    <dgm:cxn modelId="{633F9D31-2DFF-E74A-BDDA-2678DA15DC8A}" type="presOf" srcId="{974E5C38-2770-48AD-A433-4AC833F353FB}" destId="{F5251462-8F88-D34F-B231-C4E075005434}" srcOrd="0" destOrd="0" presId="urn:microsoft.com/office/officeart/2008/layout/LinedList"/>
    <dgm:cxn modelId="{D38AB895-412C-4F4D-879A-3C840C7B4BDA}" type="presOf" srcId="{8A48D67A-37DE-4258-8370-E7A379C518C2}" destId="{CF19C271-ADE7-9842-81C0-1BA7AC259914}" srcOrd="0" destOrd="0" presId="urn:microsoft.com/office/officeart/2008/layout/LinedList"/>
    <dgm:cxn modelId="{13A772B0-2FAD-964D-9A43-A3E34AF610F8}" type="presOf" srcId="{22E07884-DE04-4178-94C4-53C455ED96BE}" destId="{628525CD-E2AF-C541-AECD-6CF11818B485}" srcOrd="0" destOrd="0" presId="urn:microsoft.com/office/officeart/2008/layout/LinedList"/>
    <dgm:cxn modelId="{36B29EB7-B222-4C19-9A42-BF4977958288}" srcId="{974E5C38-2770-48AD-A433-4AC833F353FB}" destId="{8A48D67A-37DE-4258-8370-E7A379C518C2}" srcOrd="0" destOrd="0" parTransId="{38FB727D-E0EE-4174-831C-64C7CBDE4F8A}" sibTransId="{A8262B9E-2AF1-4FD1-ADD9-D1DE9EF1FB2A}"/>
    <dgm:cxn modelId="{A88D4BD4-9D7D-3F4B-B7D4-EE0F3DE729D5}" type="presOf" srcId="{133BBBFB-56A0-4FE0-9C4E-69BC2AC7832F}" destId="{905C97A4-7595-2947-A8F6-5BB03E05CAA4}" srcOrd="0" destOrd="0" presId="urn:microsoft.com/office/officeart/2008/layout/LinedList"/>
    <dgm:cxn modelId="{0372DEE2-198C-462A-98F7-174DD8E6407C}" srcId="{974E5C38-2770-48AD-A433-4AC833F353FB}" destId="{E360F543-6F40-4BF0-A043-F40A52A6C54B}" srcOrd="3" destOrd="0" parTransId="{31112654-456F-40D9-B08D-2C1E3D3599C5}" sibTransId="{AADD4D87-B0FE-4B48-BC7E-167D994926D7}"/>
    <dgm:cxn modelId="{19F54CE8-EB7E-2E48-B631-231D62F341AE}" type="presOf" srcId="{C8606B17-27C2-402F-A282-A313B1741DE3}" destId="{4C9B82F8-04EF-AB4F-AF84-DD1DFBF69552}" srcOrd="0" destOrd="0" presId="urn:microsoft.com/office/officeart/2008/layout/LinedList"/>
    <dgm:cxn modelId="{04A32CEF-8EEF-4D59-97BC-AC77325EC1BA}" srcId="{974E5C38-2770-48AD-A433-4AC833F353FB}" destId="{133BBBFB-56A0-4FE0-9C4E-69BC2AC7832F}" srcOrd="4" destOrd="0" parTransId="{E5BAAED9-2CF8-4F76-B643-AFF550C91863}" sibTransId="{108EE328-970C-4DC9-8DE3-DC51C3CD4292}"/>
    <dgm:cxn modelId="{90EF2AF8-B0B7-EE43-B1D5-AC9C4DE1CB72}" type="presOf" srcId="{E360F543-6F40-4BF0-A043-F40A52A6C54B}" destId="{77834965-5E88-EB43-A991-9F63E922DAE0}" srcOrd="0" destOrd="0" presId="urn:microsoft.com/office/officeart/2008/layout/LinedList"/>
    <dgm:cxn modelId="{049A284B-B64B-E04F-A132-2E4B9976717B}" type="presParOf" srcId="{F5251462-8F88-D34F-B231-C4E075005434}" destId="{97515E9B-E9D9-1342-954F-16F2FA28460D}" srcOrd="0" destOrd="0" presId="urn:microsoft.com/office/officeart/2008/layout/LinedList"/>
    <dgm:cxn modelId="{4EB21B06-10B6-0847-9DF2-1826B2207E16}" type="presParOf" srcId="{F5251462-8F88-D34F-B231-C4E075005434}" destId="{08CE6CAF-44C3-9942-B780-5B374A88DDE6}" srcOrd="1" destOrd="0" presId="urn:microsoft.com/office/officeart/2008/layout/LinedList"/>
    <dgm:cxn modelId="{114F949B-2DAF-4847-9E10-0980A353ACB8}" type="presParOf" srcId="{08CE6CAF-44C3-9942-B780-5B374A88DDE6}" destId="{CF19C271-ADE7-9842-81C0-1BA7AC259914}" srcOrd="0" destOrd="0" presId="urn:microsoft.com/office/officeart/2008/layout/LinedList"/>
    <dgm:cxn modelId="{B8D1C24F-CCA0-E940-8CA3-0BD949ABE01C}" type="presParOf" srcId="{08CE6CAF-44C3-9942-B780-5B374A88DDE6}" destId="{EB48D9AC-2CC9-DB4F-AF88-2A1224775440}" srcOrd="1" destOrd="0" presId="urn:microsoft.com/office/officeart/2008/layout/LinedList"/>
    <dgm:cxn modelId="{82606F7D-B083-DD4C-84DF-35DD87D4CE30}" type="presParOf" srcId="{F5251462-8F88-D34F-B231-C4E075005434}" destId="{43C0CB9E-6A94-1C4C-B3D2-DA02FDCE5360}" srcOrd="2" destOrd="0" presId="urn:microsoft.com/office/officeart/2008/layout/LinedList"/>
    <dgm:cxn modelId="{072B02B0-77FD-8047-A852-F1BC9C25A73F}" type="presParOf" srcId="{F5251462-8F88-D34F-B231-C4E075005434}" destId="{081F64A0-CCC7-C546-8AB6-452358D2B9E7}" srcOrd="3" destOrd="0" presId="urn:microsoft.com/office/officeart/2008/layout/LinedList"/>
    <dgm:cxn modelId="{AB2245F0-5091-6443-9863-8F1203A2E89C}" type="presParOf" srcId="{081F64A0-CCC7-C546-8AB6-452358D2B9E7}" destId="{4C9B82F8-04EF-AB4F-AF84-DD1DFBF69552}" srcOrd="0" destOrd="0" presId="urn:microsoft.com/office/officeart/2008/layout/LinedList"/>
    <dgm:cxn modelId="{FE2B960A-9C90-0E4B-8D42-4EE45A6748A0}" type="presParOf" srcId="{081F64A0-CCC7-C546-8AB6-452358D2B9E7}" destId="{5D675802-43B0-5444-80FD-5F0D0E29B7A0}" srcOrd="1" destOrd="0" presId="urn:microsoft.com/office/officeart/2008/layout/LinedList"/>
    <dgm:cxn modelId="{DE8DD126-11B5-7947-93A8-B3D8FE9B54A5}" type="presParOf" srcId="{F5251462-8F88-D34F-B231-C4E075005434}" destId="{EEBF1819-D936-2042-A9A6-FFC12BBC9C7D}" srcOrd="4" destOrd="0" presId="urn:microsoft.com/office/officeart/2008/layout/LinedList"/>
    <dgm:cxn modelId="{6568FC7F-89CC-D340-A2D1-3FB0DE779DE5}" type="presParOf" srcId="{F5251462-8F88-D34F-B231-C4E075005434}" destId="{1E9D12A4-02AF-FC4A-9A0B-F454DDA67BE9}" srcOrd="5" destOrd="0" presId="urn:microsoft.com/office/officeart/2008/layout/LinedList"/>
    <dgm:cxn modelId="{A40EA23C-68B1-964E-8314-96BB19851F3E}" type="presParOf" srcId="{1E9D12A4-02AF-FC4A-9A0B-F454DDA67BE9}" destId="{628525CD-E2AF-C541-AECD-6CF11818B485}" srcOrd="0" destOrd="0" presId="urn:microsoft.com/office/officeart/2008/layout/LinedList"/>
    <dgm:cxn modelId="{F488F500-5976-5548-ACB6-34DBDB3E096F}" type="presParOf" srcId="{1E9D12A4-02AF-FC4A-9A0B-F454DDA67BE9}" destId="{31721AB2-DB72-9443-87CC-854D8F718D50}" srcOrd="1" destOrd="0" presId="urn:microsoft.com/office/officeart/2008/layout/LinedList"/>
    <dgm:cxn modelId="{25F17466-9AC8-0E42-8525-A8067293A44E}" type="presParOf" srcId="{F5251462-8F88-D34F-B231-C4E075005434}" destId="{8F353ED6-6DEC-9344-BE2F-C82B8806F0BE}" srcOrd="6" destOrd="0" presId="urn:microsoft.com/office/officeart/2008/layout/LinedList"/>
    <dgm:cxn modelId="{875A7482-FEE2-6A41-A217-6A4C11BFA617}" type="presParOf" srcId="{F5251462-8F88-D34F-B231-C4E075005434}" destId="{F0587CF3-FC23-6041-9C91-6C8EF3C72EFB}" srcOrd="7" destOrd="0" presId="urn:microsoft.com/office/officeart/2008/layout/LinedList"/>
    <dgm:cxn modelId="{A8E75005-AA90-6248-98E9-CEE509DCB36E}" type="presParOf" srcId="{F0587CF3-FC23-6041-9C91-6C8EF3C72EFB}" destId="{77834965-5E88-EB43-A991-9F63E922DAE0}" srcOrd="0" destOrd="0" presId="urn:microsoft.com/office/officeart/2008/layout/LinedList"/>
    <dgm:cxn modelId="{05CC9262-A7E4-8B47-9513-C1891DFC11D9}" type="presParOf" srcId="{F0587CF3-FC23-6041-9C91-6C8EF3C72EFB}" destId="{ECD5FED0-218F-4C4F-A8AA-F9F98063E327}" srcOrd="1" destOrd="0" presId="urn:microsoft.com/office/officeart/2008/layout/LinedList"/>
    <dgm:cxn modelId="{C78FD78E-8523-A747-B835-1E805B509B08}" type="presParOf" srcId="{F5251462-8F88-D34F-B231-C4E075005434}" destId="{1F74510D-8614-8B43-A508-F7DE3FF23FB4}" srcOrd="8" destOrd="0" presId="urn:microsoft.com/office/officeart/2008/layout/LinedList"/>
    <dgm:cxn modelId="{D9CD355F-CAD1-6D49-B21B-00130115BAC8}" type="presParOf" srcId="{F5251462-8F88-D34F-B231-C4E075005434}" destId="{5E112702-04FB-1843-9AA6-E2FBFEAAC4C9}" srcOrd="9" destOrd="0" presId="urn:microsoft.com/office/officeart/2008/layout/LinedList"/>
    <dgm:cxn modelId="{F8BBBA7D-1A25-2C47-A4DD-BAEC1C696F51}" type="presParOf" srcId="{5E112702-04FB-1843-9AA6-E2FBFEAAC4C9}" destId="{905C97A4-7595-2947-A8F6-5BB03E05CAA4}" srcOrd="0" destOrd="0" presId="urn:microsoft.com/office/officeart/2008/layout/LinedList"/>
    <dgm:cxn modelId="{6DF2A0EA-1491-314C-B96C-5352E7A6CE38}" type="presParOf" srcId="{5E112702-04FB-1843-9AA6-E2FBFEAAC4C9}" destId="{85FE3A10-6C34-D442-BA12-99E2262AEEF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FEF4E13-AF20-4834-99BD-8DA460CF314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10C34C9-8580-4620-A429-CF1B323DF513}">
      <dgm:prSet/>
      <dgm:spPr/>
      <dgm:t>
        <a:bodyPr/>
        <a:lstStyle/>
        <a:p>
          <a:r>
            <a:rPr lang="en-US"/>
            <a:t>Lack of Knowledge about:</a:t>
          </a:r>
        </a:p>
      </dgm:t>
    </dgm:pt>
    <dgm:pt modelId="{DB0D5FD4-CF14-442E-8B82-CCB8B23B4245}" type="parTrans" cxnId="{850F90C9-5E7A-4258-A187-3AC40F6B508C}">
      <dgm:prSet/>
      <dgm:spPr/>
      <dgm:t>
        <a:bodyPr/>
        <a:lstStyle/>
        <a:p>
          <a:endParaRPr lang="en-US"/>
        </a:p>
      </dgm:t>
    </dgm:pt>
    <dgm:pt modelId="{6DBAC6AE-010C-4066-9D43-22B22F565ECB}" type="sibTrans" cxnId="{850F90C9-5E7A-4258-A187-3AC40F6B508C}">
      <dgm:prSet/>
      <dgm:spPr/>
      <dgm:t>
        <a:bodyPr/>
        <a:lstStyle/>
        <a:p>
          <a:endParaRPr lang="en-US"/>
        </a:p>
      </dgm:t>
    </dgm:pt>
    <dgm:pt modelId="{7D356635-0AEC-4B7D-927B-BC829B2FE8BA}">
      <dgm:prSet/>
      <dgm:spPr/>
      <dgm:t>
        <a:bodyPr/>
        <a:lstStyle/>
        <a:p>
          <a:r>
            <a:rPr lang="en-US"/>
            <a:t>Understanding Role of Medications for Opioid Disorders/Alcohol Disorders</a:t>
          </a:r>
        </a:p>
      </dgm:t>
    </dgm:pt>
    <dgm:pt modelId="{3B773AD9-E2D5-4746-98E5-7198149DDCDB}" type="parTrans" cxnId="{C704F46F-F7C0-4743-A13A-51AF0D3E9198}">
      <dgm:prSet/>
      <dgm:spPr/>
      <dgm:t>
        <a:bodyPr/>
        <a:lstStyle/>
        <a:p>
          <a:endParaRPr lang="en-US"/>
        </a:p>
      </dgm:t>
    </dgm:pt>
    <dgm:pt modelId="{71F27B31-A18A-487B-9336-DC86C9E4DB46}" type="sibTrans" cxnId="{C704F46F-F7C0-4743-A13A-51AF0D3E9198}">
      <dgm:prSet/>
      <dgm:spPr/>
      <dgm:t>
        <a:bodyPr/>
        <a:lstStyle/>
        <a:p>
          <a:endParaRPr lang="en-US"/>
        </a:p>
      </dgm:t>
    </dgm:pt>
    <dgm:pt modelId="{4CEE59E6-3C73-493E-A15D-5818601125EA}">
      <dgm:prSet/>
      <dgm:spPr/>
      <dgm:t>
        <a:bodyPr/>
        <a:lstStyle/>
        <a:p>
          <a:r>
            <a:rPr lang="en-US"/>
            <a:t>Understanding what is effective in changing the behavior of individuals with specific SUD </a:t>
          </a:r>
        </a:p>
      </dgm:t>
    </dgm:pt>
    <dgm:pt modelId="{1A7C0DDF-4C23-473D-ACC2-B2FA7F07D0BE}" type="parTrans" cxnId="{833704DF-7896-4056-BA5E-90628A776596}">
      <dgm:prSet/>
      <dgm:spPr/>
      <dgm:t>
        <a:bodyPr/>
        <a:lstStyle/>
        <a:p>
          <a:endParaRPr lang="en-US"/>
        </a:p>
      </dgm:t>
    </dgm:pt>
    <dgm:pt modelId="{DCB0B7C1-018F-453C-8865-40ED1CD9FAAB}" type="sibTrans" cxnId="{833704DF-7896-4056-BA5E-90628A776596}">
      <dgm:prSet/>
      <dgm:spPr/>
      <dgm:t>
        <a:bodyPr/>
        <a:lstStyle/>
        <a:p>
          <a:endParaRPr lang="en-US"/>
        </a:p>
      </dgm:t>
    </dgm:pt>
    <dgm:pt modelId="{B4AE0580-D863-45C1-919B-CFC562D6C764}">
      <dgm:prSet/>
      <dgm:spPr/>
      <dgm:t>
        <a:bodyPr/>
        <a:lstStyle/>
        <a:p>
          <a:r>
            <a:rPr lang="en-US"/>
            <a:t>Understanding policies of their agency (allowed or not allowed?)</a:t>
          </a:r>
        </a:p>
      </dgm:t>
    </dgm:pt>
    <dgm:pt modelId="{C1573A37-D618-47E2-B0FB-12DED5F8EBB5}" type="parTrans" cxnId="{952C6E4A-16BD-4A07-A9BC-4FDE9A170913}">
      <dgm:prSet/>
      <dgm:spPr/>
      <dgm:t>
        <a:bodyPr/>
        <a:lstStyle/>
        <a:p>
          <a:endParaRPr lang="en-US"/>
        </a:p>
      </dgm:t>
    </dgm:pt>
    <dgm:pt modelId="{CE410918-E6F4-48D2-BD96-7444B2C08D28}" type="sibTrans" cxnId="{952C6E4A-16BD-4A07-A9BC-4FDE9A170913}">
      <dgm:prSet/>
      <dgm:spPr/>
      <dgm:t>
        <a:bodyPr/>
        <a:lstStyle/>
        <a:p>
          <a:endParaRPr lang="en-US"/>
        </a:p>
      </dgm:t>
    </dgm:pt>
    <dgm:pt modelId="{C2FB8F76-6696-49B3-9944-44CD032CA077}">
      <dgm:prSet/>
      <dgm:spPr/>
      <dgm:t>
        <a:bodyPr/>
        <a:lstStyle/>
        <a:p>
          <a:r>
            <a:rPr lang="en-US"/>
            <a:t>Perception of how others will view endorsement of use of medications</a:t>
          </a:r>
        </a:p>
      </dgm:t>
    </dgm:pt>
    <dgm:pt modelId="{6D36C268-65DF-4A4A-BA25-758B35CD8081}" type="parTrans" cxnId="{CA00781B-2671-4C64-9863-41A2718E16BC}">
      <dgm:prSet/>
      <dgm:spPr/>
      <dgm:t>
        <a:bodyPr/>
        <a:lstStyle/>
        <a:p>
          <a:endParaRPr lang="en-US"/>
        </a:p>
      </dgm:t>
    </dgm:pt>
    <dgm:pt modelId="{29ED57BC-1E08-440D-960C-8AB35523AFFF}" type="sibTrans" cxnId="{CA00781B-2671-4C64-9863-41A2718E16BC}">
      <dgm:prSet/>
      <dgm:spPr/>
      <dgm:t>
        <a:bodyPr/>
        <a:lstStyle/>
        <a:p>
          <a:endParaRPr lang="en-US"/>
        </a:p>
      </dgm:t>
    </dgm:pt>
    <dgm:pt modelId="{D5D60B8A-A35E-4464-B3EA-4B0EC815F3AE}">
      <dgm:prSet/>
      <dgm:spPr/>
      <dgm:t>
        <a:bodyPr/>
        <a:lstStyle/>
        <a:p>
          <a:r>
            <a:rPr lang="en-US"/>
            <a:t>Concerns about </a:t>
          </a:r>
          <a:r>
            <a:rPr lang="en-US" u="sng"/>
            <a:t>their own </a:t>
          </a:r>
          <a:r>
            <a:rPr lang="en-US"/>
            <a:t>Skills to:</a:t>
          </a:r>
        </a:p>
      </dgm:t>
    </dgm:pt>
    <dgm:pt modelId="{030C87E9-7304-4559-B562-FFDBED14B392}" type="parTrans" cxnId="{ADE6901B-2FC5-494F-8F6C-A7CFDD8310E7}">
      <dgm:prSet/>
      <dgm:spPr/>
      <dgm:t>
        <a:bodyPr/>
        <a:lstStyle/>
        <a:p>
          <a:endParaRPr lang="en-US"/>
        </a:p>
      </dgm:t>
    </dgm:pt>
    <dgm:pt modelId="{708858C8-651A-48F3-BEC4-32D45F17B799}" type="sibTrans" cxnId="{ADE6901B-2FC5-494F-8F6C-A7CFDD8310E7}">
      <dgm:prSet/>
      <dgm:spPr/>
      <dgm:t>
        <a:bodyPr/>
        <a:lstStyle/>
        <a:p>
          <a:endParaRPr lang="en-US"/>
        </a:p>
      </dgm:t>
    </dgm:pt>
    <dgm:pt modelId="{84AE1F27-D99E-4924-A5EC-C38D06F1C163}">
      <dgm:prSet/>
      <dgm:spPr/>
      <dgm:t>
        <a:bodyPr/>
        <a:lstStyle/>
        <a:p>
          <a:r>
            <a:rPr lang="en-US"/>
            <a:t>Ability to know when to use medications</a:t>
          </a:r>
        </a:p>
      </dgm:t>
    </dgm:pt>
    <dgm:pt modelId="{82F71616-155C-4ECD-A8AC-47876A7EE4AC}" type="parTrans" cxnId="{75F20058-6FFB-4CE5-BD6E-41C015C9DA15}">
      <dgm:prSet/>
      <dgm:spPr/>
      <dgm:t>
        <a:bodyPr/>
        <a:lstStyle/>
        <a:p>
          <a:endParaRPr lang="en-US"/>
        </a:p>
      </dgm:t>
    </dgm:pt>
    <dgm:pt modelId="{22CFCBCC-E015-4419-B8D0-2328DC7734A7}" type="sibTrans" cxnId="{75F20058-6FFB-4CE5-BD6E-41C015C9DA15}">
      <dgm:prSet/>
      <dgm:spPr/>
      <dgm:t>
        <a:bodyPr/>
        <a:lstStyle/>
        <a:p>
          <a:endParaRPr lang="en-US"/>
        </a:p>
      </dgm:t>
    </dgm:pt>
    <dgm:pt modelId="{1A2DD468-8D48-4184-91A2-5005A0628BE0}">
      <dgm:prSet/>
      <dgm:spPr/>
      <dgm:t>
        <a:bodyPr/>
        <a:lstStyle/>
        <a:p>
          <a:r>
            <a:rPr lang="en-US"/>
            <a:t>Combine with other justice requirements</a:t>
          </a:r>
        </a:p>
      </dgm:t>
    </dgm:pt>
    <dgm:pt modelId="{B13065E3-3E49-413B-957C-4F24C3B6AC59}" type="parTrans" cxnId="{69DB52F9-7B88-4F22-B92F-8FB4128D3A97}">
      <dgm:prSet/>
      <dgm:spPr/>
      <dgm:t>
        <a:bodyPr/>
        <a:lstStyle/>
        <a:p>
          <a:endParaRPr lang="en-US"/>
        </a:p>
      </dgm:t>
    </dgm:pt>
    <dgm:pt modelId="{52B87548-22FF-47A5-A0DE-CB5E784325A0}" type="sibTrans" cxnId="{69DB52F9-7B88-4F22-B92F-8FB4128D3A97}">
      <dgm:prSet/>
      <dgm:spPr/>
      <dgm:t>
        <a:bodyPr/>
        <a:lstStyle/>
        <a:p>
          <a:endParaRPr lang="en-US"/>
        </a:p>
      </dgm:t>
    </dgm:pt>
    <dgm:pt modelId="{8BC77049-20E5-47A5-91DF-DB50CC73952D}">
      <dgm:prSet/>
      <dgm:spPr/>
      <dgm:t>
        <a:bodyPr/>
        <a:lstStyle/>
        <a:p>
          <a:r>
            <a:rPr lang="en-US"/>
            <a:t>Manage medication and related behaviors </a:t>
          </a:r>
        </a:p>
      </dgm:t>
    </dgm:pt>
    <dgm:pt modelId="{C90D9141-DCC1-4D52-8FBC-79C0D32CD669}" type="parTrans" cxnId="{D6E730D9-DB71-401B-9030-F48AC1F04451}">
      <dgm:prSet/>
      <dgm:spPr/>
      <dgm:t>
        <a:bodyPr/>
        <a:lstStyle/>
        <a:p>
          <a:endParaRPr lang="en-US"/>
        </a:p>
      </dgm:t>
    </dgm:pt>
    <dgm:pt modelId="{7B98FEE9-7352-4528-8A9F-3536810E9983}" type="sibTrans" cxnId="{D6E730D9-DB71-401B-9030-F48AC1F04451}">
      <dgm:prSet/>
      <dgm:spPr/>
      <dgm:t>
        <a:bodyPr/>
        <a:lstStyle/>
        <a:p>
          <a:endParaRPr lang="en-US"/>
        </a:p>
      </dgm:t>
    </dgm:pt>
    <dgm:pt modelId="{27AA9406-D128-4697-BA4D-B4DACFA074E0}">
      <dgm:prSet/>
      <dgm:spPr/>
      <dgm:t>
        <a:bodyPr/>
        <a:lstStyle/>
        <a:p>
          <a:r>
            <a:rPr lang="en-US"/>
            <a:t>Responsible for adverse reactions</a:t>
          </a:r>
        </a:p>
      </dgm:t>
    </dgm:pt>
    <dgm:pt modelId="{8A40FC23-C368-423A-98E4-8778629D80D8}" type="parTrans" cxnId="{B4FDBED3-A1CE-4211-AF40-13FF79D3D43F}">
      <dgm:prSet/>
      <dgm:spPr/>
      <dgm:t>
        <a:bodyPr/>
        <a:lstStyle/>
        <a:p>
          <a:endParaRPr lang="en-US"/>
        </a:p>
      </dgm:t>
    </dgm:pt>
    <dgm:pt modelId="{45FB87DD-ADE0-4AD3-82E1-FF7F8AAFD27E}" type="sibTrans" cxnId="{B4FDBED3-A1CE-4211-AF40-13FF79D3D43F}">
      <dgm:prSet/>
      <dgm:spPr/>
      <dgm:t>
        <a:bodyPr/>
        <a:lstStyle/>
        <a:p>
          <a:endParaRPr lang="en-US"/>
        </a:p>
      </dgm:t>
    </dgm:pt>
    <dgm:pt modelId="{1D3CFD4A-AA4D-4CF4-9B0A-6EB35CA43895}">
      <dgm:prSet/>
      <dgm:spPr/>
      <dgm:t>
        <a:bodyPr/>
        <a:lstStyle/>
        <a:p>
          <a:r>
            <a:rPr lang="en-US" b="1"/>
            <a:t>Implementation Science:  the emphasis is on building a foundation and skills to handle situations differently.   Change the culture to support this new foundation?  Work on reforms to be sustained, not piloted.</a:t>
          </a:r>
          <a:endParaRPr lang="en-US"/>
        </a:p>
      </dgm:t>
    </dgm:pt>
    <dgm:pt modelId="{520B13DD-15B0-48B0-8290-CB02FB026794}" type="parTrans" cxnId="{DA8D1784-B90B-438B-B398-C762A9C6FB04}">
      <dgm:prSet/>
      <dgm:spPr/>
      <dgm:t>
        <a:bodyPr/>
        <a:lstStyle/>
        <a:p>
          <a:endParaRPr lang="en-US"/>
        </a:p>
      </dgm:t>
    </dgm:pt>
    <dgm:pt modelId="{8460C07B-CDBD-45A3-9A0D-82BA8A839296}" type="sibTrans" cxnId="{DA8D1784-B90B-438B-B398-C762A9C6FB04}">
      <dgm:prSet/>
      <dgm:spPr/>
      <dgm:t>
        <a:bodyPr/>
        <a:lstStyle/>
        <a:p>
          <a:endParaRPr lang="en-US"/>
        </a:p>
      </dgm:t>
    </dgm:pt>
    <dgm:pt modelId="{53EE34BF-C152-B041-84A6-22B4ED020401}" type="pres">
      <dgm:prSet presAssocID="{CFEF4E13-AF20-4834-99BD-8DA460CF314E}" presName="linear" presStyleCnt="0">
        <dgm:presLayoutVars>
          <dgm:animLvl val="lvl"/>
          <dgm:resizeHandles val="exact"/>
        </dgm:presLayoutVars>
      </dgm:prSet>
      <dgm:spPr/>
    </dgm:pt>
    <dgm:pt modelId="{276C043D-97D8-B247-8DD6-8F136B39141C}" type="pres">
      <dgm:prSet presAssocID="{B10C34C9-8580-4620-A429-CF1B323DF51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BDE1F29-945A-D044-8904-0FF27F344231}" type="pres">
      <dgm:prSet presAssocID="{B10C34C9-8580-4620-A429-CF1B323DF513}" presName="childText" presStyleLbl="revTx" presStyleIdx="0" presStyleCnt="2">
        <dgm:presLayoutVars>
          <dgm:bulletEnabled val="1"/>
        </dgm:presLayoutVars>
      </dgm:prSet>
      <dgm:spPr/>
    </dgm:pt>
    <dgm:pt modelId="{05534098-E9DF-0D4C-92D4-2D657C325B56}" type="pres">
      <dgm:prSet presAssocID="{D5D60B8A-A35E-4464-B3EA-4B0EC815F3A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0F853EB-E5CF-5E49-8F6E-DB6D9BFEB2AD}" type="pres">
      <dgm:prSet presAssocID="{D5D60B8A-A35E-4464-B3EA-4B0EC815F3AE}" presName="childText" presStyleLbl="revTx" presStyleIdx="1" presStyleCnt="2">
        <dgm:presLayoutVars>
          <dgm:bulletEnabled val="1"/>
        </dgm:presLayoutVars>
      </dgm:prSet>
      <dgm:spPr/>
    </dgm:pt>
    <dgm:pt modelId="{BFB65AA9-3C5A-1841-A859-B1511BECF063}" type="pres">
      <dgm:prSet presAssocID="{1D3CFD4A-AA4D-4CF4-9B0A-6EB35CA4389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AF0DC0B-0556-264B-A19B-731E24D28FA8}" type="presOf" srcId="{CFEF4E13-AF20-4834-99BD-8DA460CF314E}" destId="{53EE34BF-C152-B041-84A6-22B4ED020401}" srcOrd="0" destOrd="0" presId="urn:microsoft.com/office/officeart/2005/8/layout/vList2"/>
    <dgm:cxn modelId="{CA00781B-2671-4C64-9863-41A2718E16BC}" srcId="{B10C34C9-8580-4620-A429-CF1B323DF513}" destId="{C2FB8F76-6696-49B3-9944-44CD032CA077}" srcOrd="3" destOrd="0" parTransId="{6D36C268-65DF-4A4A-BA25-758B35CD8081}" sibTransId="{29ED57BC-1E08-440D-960C-8AB35523AFFF}"/>
    <dgm:cxn modelId="{ADE6901B-2FC5-494F-8F6C-A7CFDD8310E7}" srcId="{CFEF4E13-AF20-4834-99BD-8DA460CF314E}" destId="{D5D60B8A-A35E-4464-B3EA-4B0EC815F3AE}" srcOrd="1" destOrd="0" parTransId="{030C87E9-7304-4559-B562-FFDBED14B392}" sibTransId="{708858C8-651A-48F3-BEC4-32D45F17B799}"/>
    <dgm:cxn modelId="{74FD352D-EC4A-3A47-AC0B-BBC734597319}" type="presOf" srcId="{B10C34C9-8580-4620-A429-CF1B323DF513}" destId="{276C043D-97D8-B247-8DD6-8F136B39141C}" srcOrd="0" destOrd="0" presId="urn:microsoft.com/office/officeart/2005/8/layout/vList2"/>
    <dgm:cxn modelId="{952C6E4A-16BD-4A07-A9BC-4FDE9A170913}" srcId="{B10C34C9-8580-4620-A429-CF1B323DF513}" destId="{B4AE0580-D863-45C1-919B-CFC562D6C764}" srcOrd="2" destOrd="0" parTransId="{C1573A37-D618-47E2-B0FB-12DED5F8EBB5}" sibTransId="{CE410918-E6F4-48D2-BD96-7444B2C08D28}"/>
    <dgm:cxn modelId="{89007857-922D-954E-B776-59C54F021CD9}" type="presOf" srcId="{27AA9406-D128-4697-BA4D-B4DACFA074E0}" destId="{00F853EB-E5CF-5E49-8F6E-DB6D9BFEB2AD}" srcOrd="0" destOrd="3" presId="urn:microsoft.com/office/officeart/2005/8/layout/vList2"/>
    <dgm:cxn modelId="{75F20058-6FFB-4CE5-BD6E-41C015C9DA15}" srcId="{D5D60B8A-A35E-4464-B3EA-4B0EC815F3AE}" destId="{84AE1F27-D99E-4924-A5EC-C38D06F1C163}" srcOrd="0" destOrd="0" parTransId="{82F71616-155C-4ECD-A8AC-47876A7EE4AC}" sibTransId="{22CFCBCC-E015-4419-B8D0-2328DC7734A7}"/>
    <dgm:cxn modelId="{A3C8EC69-3B6A-BA43-B030-0325E4630AC2}" type="presOf" srcId="{1A2DD468-8D48-4184-91A2-5005A0628BE0}" destId="{00F853EB-E5CF-5E49-8F6E-DB6D9BFEB2AD}" srcOrd="0" destOrd="1" presId="urn:microsoft.com/office/officeart/2005/8/layout/vList2"/>
    <dgm:cxn modelId="{C704F46F-F7C0-4743-A13A-51AF0D3E9198}" srcId="{B10C34C9-8580-4620-A429-CF1B323DF513}" destId="{7D356635-0AEC-4B7D-927B-BC829B2FE8BA}" srcOrd="0" destOrd="0" parTransId="{3B773AD9-E2D5-4746-98E5-7198149DDCDB}" sibTransId="{71F27B31-A18A-487B-9336-DC86C9E4DB46}"/>
    <dgm:cxn modelId="{D9479D72-597F-D04F-820C-34E8646DCD82}" type="presOf" srcId="{8BC77049-20E5-47A5-91DF-DB50CC73952D}" destId="{00F853EB-E5CF-5E49-8F6E-DB6D9BFEB2AD}" srcOrd="0" destOrd="2" presId="urn:microsoft.com/office/officeart/2005/8/layout/vList2"/>
    <dgm:cxn modelId="{B27FD27D-F702-E44F-B6F8-2909B284CD70}" type="presOf" srcId="{C2FB8F76-6696-49B3-9944-44CD032CA077}" destId="{0BDE1F29-945A-D044-8904-0FF27F344231}" srcOrd="0" destOrd="3" presId="urn:microsoft.com/office/officeart/2005/8/layout/vList2"/>
    <dgm:cxn modelId="{DA8D1784-B90B-438B-B398-C762A9C6FB04}" srcId="{CFEF4E13-AF20-4834-99BD-8DA460CF314E}" destId="{1D3CFD4A-AA4D-4CF4-9B0A-6EB35CA43895}" srcOrd="2" destOrd="0" parTransId="{520B13DD-15B0-48B0-8290-CB02FB026794}" sibTransId="{8460C07B-CDBD-45A3-9A0D-82BA8A839296}"/>
    <dgm:cxn modelId="{5F294287-88E0-CC43-8F38-979244F9E8F2}" type="presOf" srcId="{84AE1F27-D99E-4924-A5EC-C38D06F1C163}" destId="{00F853EB-E5CF-5E49-8F6E-DB6D9BFEB2AD}" srcOrd="0" destOrd="0" presId="urn:microsoft.com/office/officeart/2005/8/layout/vList2"/>
    <dgm:cxn modelId="{8060B1A4-F739-F84B-ADC4-9048744718EB}" type="presOf" srcId="{1D3CFD4A-AA4D-4CF4-9B0A-6EB35CA43895}" destId="{BFB65AA9-3C5A-1841-A859-B1511BECF063}" srcOrd="0" destOrd="0" presId="urn:microsoft.com/office/officeart/2005/8/layout/vList2"/>
    <dgm:cxn modelId="{51CCFDAC-9500-3B4D-8488-DDD5ACBEB718}" type="presOf" srcId="{B4AE0580-D863-45C1-919B-CFC562D6C764}" destId="{0BDE1F29-945A-D044-8904-0FF27F344231}" srcOrd="0" destOrd="2" presId="urn:microsoft.com/office/officeart/2005/8/layout/vList2"/>
    <dgm:cxn modelId="{850F90C9-5E7A-4258-A187-3AC40F6B508C}" srcId="{CFEF4E13-AF20-4834-99BD-8DA460CF314E}" destId="{B10C34C9-8580-4620-A429-CF1B323DF513}" srcOrd="0" destOrd="0" parTransId="{DB0D5FD4-CF14-442E-8B82-CCB8B23B4245}" sibTransId="{6DBAC6AE-010C-4066-9D43-22B22F565ECB}"/>
    <dgm:cxn modelId="{AFFC21CB-33DA-F942-B664-EDAADEE4D753}" type="presOf" srcId="{4CEE59E6-3C73-493E-A15D-5818601125EA}" destId="{0BDE1F29-945A-D044-8904-0FF27F344231}" srcOrd="0" destOrd="1" presId="urn:microsoft.com/office/officeart/2005/8/layout/vList2"/>
    <dgm:cxn modelId="{B4FDBED3-A1CE-4211-AF40-13FF79D3D43F}" srcId="{D5D60B8A-A35E-4464-B3EA-4B0EC815F3AE}" destId="{27AA9406-D128-4697-BA4D-B4DACFA074E0}" srcOrd="3" destOrd="0" parTransId="{8A40FC23-C368-423A-98E4-8778629D80D8}" sibTransId="{45FB87DD-ADE0-4AD3-82E1-FF7F8AAFD27E}"/>
    <dgm:cxn modelId="{278710D8-AD82-BB46-A645-895CC52CCB89}" type="presOf" srcId="{7D356635-0AEC-4B7D-927B-BC829B2FE8BA}" destId="{0BDE1F29-945A-D044-8904-0FF27F344231}" srcOrd="0" destOrd="0" presId="urn:microsoft.com/office/officeart/2005/8/layout/vList2"/>
    <dgm:cxn modelId="{D6E730D9-DB71-401B-9030-F48AC1F04451}" srcId="{D5D60B8A-A35E-4464-B3EA-4B0EC815F3AE}" destId="{8BC77049-20E5-47A5-91DF-DB50CC73952D}" srcOrd="2" destOrd="0" parTransId="{C90D9141-DCC1-4D52-8FBC-79C0D32CD669}" sibTransId="{7B98FEE9-7352-4528-8A9F-3536810E9983}"/>
    <dgm:cxn modelId="{833704DF-7896-4056-BA5E-90628A776596}" srcId="{B10C34C9-8580-4620-A429-CF1B323DF513}" destId="{4CEE59E6-3C73-493E-A15D-5818601125EA}" srcOrd="1" destOrd="0" parTransId="{1A7C0DDF-4C23-473D-ACC2-B2FA7F07D0BE}" sibTransId="{DCB0B7C1-018F-453C-8865-40ED1CD9FAAB}"/>
    <dgm:cxn modelId="{B32CE1E0-D445-3F49-AA70-D69BCAE72B1C}" type="presOf" srcId="{D5D60B8A-A35E-4464-B3EA-4B0EC815F3AE}" destId="{05534098-E9DF-0D4C-92D4-2D657C325B56}" srcOrd="0" destOrd="0" presId="urn:microsoft.com/office/officeart/2005/8/layout/vList2"/>
    <dgm:cxn modelId="{69DB52F9-7B88-4F22-B92F-8FB4128D3A97}" srcId="{D5D60B8A-A35E-4464-B3EA-4B0EC815F3AE}" destId="{1A2DD468-8D48-4184-91A2-5005A0628BE0}" srcOrd="1" destOrd="0" parTransId="{B13065E3-3E49-413B-957C-4F24C3B6AC59}" sibTransId="{52B87548-22FF-47A5-A0DE-CB5E784325A0}"/>
    <dgm:cxn modelId="{D95BED88-1FA6-0B4E-9880-E1CB465E0E92}" type="presParOf" srcId="{53EE34BF-C152-B041-84A6-22B4ED020401}" destId="{276C043D-97D8-B247-8DD6-8F136B39141C}" srcOrd="0" destOrd="0" presId="urn:microsoft.com/office/officeart/2005/8/layout/vList2"/>
    <dgm:cxn modelId="{E01BC837-40C2-A54F-BB23-4AAECE21CC6B}" type="presParOf" srcId="{53EE34BF-C152-B041-84A6-22B4ED020401}" destId="{0BDE1F29-945A-D044-8904-0FF27F344231}" srcOrd="1" destOrd="0" presId="urn:microsoft.com/office/officeart/2005/8/layout/vList2"/>
    <dgm:cxn modelId="{01E041DD-1C92-B348-91BB-43E3C7B315AB}" type="presParOf" srcId="{53EE34BF-C152-B041-84A6-22B4ED020401}" destId="{05534098-E9DF-0D4C-92D4-2D657C325B56}" srcOrd="2" destOrd="0" presId="urn:microsoft.com/office/officeart/2005/8/layout/vList2"/>
    <dgm:cxn modelId="{5A5F6A71-0B5F-CB4D-A36A-D5DB46169B32}" type="presParOf" srcId="{53EE34BF-C152-B041-84A6-22B4ED020401}" destId="{00F853EB-E5CF-5E49-8F6E-DB6D9BFEB2AD}" srcOrd="3" destOrd="0" presId="urn:microsoft.com/office/officeart/2005/8/layout/vList2"/>
    <dgm:cxn modelId="{80044A67-EDE3-4444-9D9D-3377A10ECA5B}" type="presParOf" srcId="{53EE34BF-C152-B041-84A6-22B4ED020401}" destId="{BFB65AA9-3C5A-1841-A859-B1511BECF06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DDBA970-728D-48AC-A27B-39049BB7478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72CB55-AC64-4961-B1AB-A200806F2744}">
      <dgm:prSet/>
      <dgm:spPr/>
      <dgm:t>
        <a:bodyPr/>
        <a:lstStyle/>
        <a:p>
          <a:r>
            <a:rPr lang="en-US" dirty="0"/>
            <a:t>Staffing</a:t>
          </a:r>
        </a:p>
      </dgm:t>
    </dgm:pt>
    <dgm:pt modelId="{948BA2FE-B3F8-4C35-8128-FB1B2512AA96}" type="parTrans" cxnId="{36C805B4-9FD4-4E27-BA06-9D6F6956CC40}">
      <dgm:prSet/>
      <dgm:spPr/>
      <dgm:t>
        <a:bodyPr/>
        <a:lstStyle/>
        <a:p>
          <a:endParaRPr lang="en-US"/>
        </a:p>
      </dgm:t>
    </dgm:pt>
    <dgm:pt modelId="{B976A5A2-038C-4192-8845-34E821FC1B96}" type="sibTrans" cxnId="{36C805B4-9FD4-4E27-BA06-9D6F6956CC40}">
      <dgm:prSet/>
      <dgm:spPr/>
      <dgm:t>
        <a:bodyPr/>
        <a:lstStyle/>
        <a:p>
          <a:endParaRPr lang="en-US"/>
        </a:p>
      </dgm:t>
    </dgm:pt>
    <dgm:pt modelId="{1B4432CE-794B-401E-84B1-6F082240821A}">
      <dgm:prSet/>
      <dgm:spPr/>
      <dgm:t>
        <a:bodyPr/>
        <a:lstStyle/>
        <a:p>
          <a:r>
            <a:rPr lang="en-US"/>
            <a:t>Policies</a:t>
          </a:r>
        </a:p>
      </dgm:t>
    </dgm:pt>
    <dgm:pt modelId="{C8977A95-774A-429F-AE5D-95528B5DFF79}" type="parTrans" cxnId="{CD989C3A-DA74-43F2-853D-40610151843D}">
      <dgm:prSet/>
      <dgm:spPr/>
      <dgm:t>
        <a:bodyPr/>
        <a:lstStyle/>
        <a:p>
          <a:endParaRPr lang="en-US"/>
        </a:p>
      </dgm:t>
    </dgm:pt>
    <dgm:pt modelId="{59987823-0929-4C9E-A802-A8C0A704E420}" type="sibTrans" cxnId="{CD989C3A-DA74-43F2-853D-40610151843D}">
      <dgm:prSet/>
      <dgm:spPr/>
      <dgm:t>
        <a:bodyPr/>
        <a:lstStyle/>
        <a:p>
          <a:endParaRPr lang="en-US"/>
        </a:p>
      </dgm:t>
    </dgm:pt>
    <dgm:pt modelId="{8C99D017-9484-424F-AB8B-A8E6ECFA9A87}">
      <dgm:prSet/>
      <dgm:spPr/>
      <dgm:t>
        <a:bodyPr/>
        <a:lstStyle/>
        <a:p>
          <a:r>
            <a:rPr lang="en-US"/>
            <a:t>Procedures</a:t>
          </a:r>
        </a:p>
      </dgm:t>
    </dgm:pt>
    <dgm:pt modelId="{82AC6875-05B8-4416-9FD8-E147D8C5514A}" type="parTrans" cxnId="{99311CEA-D18E-4A13-A656-67C799739E73}">
      <dgm:prSet/>
      <dgm:spPr/>
      <dgm:t>
        <a:bodyPr/>
        <a:lstStyle/>
        <a:p>
          <a:endParaRPr lang="en-US"/>
        </a:p>
      </dgm:t>
    </dgm:pt>
    <dgm:pt modelId="{3AA55FDA-8A3A-47A7-A283-870BB20589E7}" type="sibTrans" cxnId="{99311CEA-D18E-4A13-A656-67C799739E73}">
      <dgm:prSet/>
      <dgm:spPr/>
      <dgm:t>
        <a:bodyPr/>
        <a:lstStyle/>
        <a:p>
          <a:endParaRPr lang="en-US"/>
        </a:p>
      </dgm:t>
    </dgm:pt>
    <dgm:pt modelId="{32E8417C-88C0-42ED-A0F9-396CD825CB29}">
      <dgm:prSet/>
      <dgm:spPr/>
      <dgm:t>
        <a:bodyPr/>
        <a:lstStyle/>
        <a:p>
          <a:r>
            <a:rPr lang="en-US"/>
            <a:t>Organizational Culture</a:t>
          </a:r>
        </a:p>
      </dgm:t>
    </dgm:pt>
    <dgm:pt modelId="{4F6633AF-7EA8-4219-B9C8-60A175C2CA39}" type="parTrans" cxnId="{528864ED-E1F7-4DB3-B492-E63C3B9DD708}">
      <dgm:prSet/>
      <dgm:spPr/>
      <dgm:t>
        <a:bodyPr/>
        <a:lstStyle/>
        <a:p>
          <a:endParaRPr lang="en-US"/>
        </a:p>
      </dgm:t>
    </dgm:pt>
    <dgm:pt modelId="{FA0D796B-CC4D-4E53-AF3E-FA8FCA7657A9}" type="sibTrans" cxnId="{528864ED-E1F7-4DB3-B492-E63C3B9DD708}">
      <dgm:prSet/>
      <dgm:spPr/>
      <dgm:t>
        <a:bodyPr/>
        <a:lstStyle/>
        <a:p>
          <a:endParaRPr lang="en-US"/>
        </a:p>
      </dgm:t>
    </dgm:pt>
    <dgm:pt modelId="{DEBA6309-890A-4151-BDEE-28A55EE862FE}">
      <dgm:prSet/>
      <dgm:spPr/>
      <dgm:t>
        <a:bodyPr/>
        <a:lstStyle/>
        <a:p>
          <a:r>
            <a:rPr lang="en-US"/>
            <a:t>Relationship between medical and security staff</a:t>
          </a:r>
        </a:p>
      </dgm:t>
    </dgm:pt>
    <dgm:pt modelId="{83C2E451-768D-4FD4-9916-4519894BDBCA}" type="parTrans" cxnId="{5F0461B8-7062-40F9-B4C4-0884F26A43F5}">
      <dgm:prSet/>
      <dgm:spPr/>
      <dgm:t>
        <a:bodyPr/>
        <a:lstStyle/>
        <a:p>
          <a:endParaRPr lang="en-US"/>
        </a:p>
      </dgm:t>
    </dgm:pt>
    <dgm:pt modelId="{719E00CE-C142-4533-A484-6AD8865858C4}" type="sibTrans" cxnId="{5F0461B8-7062-40F9-B4C4-0884F26A43F5}">
      <dgm:prSet/>
      <dgm:spPr/>
      <dgm:t>
        <a:bodyPr/>
        <a:lstStyle/>
        <a:p>
          <a:endParaRPr lang="en-US"/>
        </a:p>
      </dgm:t>
    </dgm:pt>
    <dgm:pt modelId="{9D63BC6C-3861-44B9-BBBB-9D63EBB19809}">
      <dgm:prSet/>
      <dgm:spPr/>
      <dgm:t>
        <a:bodyPr/>
        <a:lstStyle/>
        <a:p>
          <a:r>
            <a:rPr lang="en-US"/>
            <a:t>Access to medications</a:t>
          </a:r>
        </a:p>
      </dgm:t>
    </dgm:pt>
    <dgm:pt modelId="{25E9E56C-2385-4D83-8E0A-F47D1422F007}" type="parTrans" cxnId="{8B447B54-C31C-42C6-9BE8-9192879DBD92}">
      <dgm:prSet/>
      <dgm:spPr/>
      <dgm:t>
        <a:bodyPr/>
        <a:lstStyle/>
        <a:p>
          <a:endParaRPr lang="en-US"/>
        </a:p>
      </dgm:t>
    </dgm:pt>
    <dgm:pt modelId="{B1C81522-BEDD-4171-B2CA-8DA4A63DB83A}" type="sibTrans" cxnId="{8B447B54-C31C-42C6-9BE8-9192879DBD92}">
      <dgm:prSet/>
      <dgm:spPr/>
      <dgm:t>
        <a:bodyPr/>
        <a:lstStyle/>
        <a:p>
          <a:endParaRPr lang="en-US"/>
        </a:p>
      </dgm:t>
    </dgm:pt>
    <dgm:pt modelId="{5B515E40-7E7C-0045-8873-5A01D588179E}" type="pres">
      <dgm:prSet presAssocID="{4DDBA970-728D-48AC-A27B-39049BB74782}" presName="diagram" presStyleCnt="0">
        <dgm:presLayoutVars>
          <dgm:dir/>
          <dgm:resizeHandles val="exact"/>
        </dgm:presLayoutVars>
      </dgm:prSet>
      <dgm:spPr/>
    </dgm:pt>
    <dgm:pt modelId="{B78E2E0B-6111-0546-9CB8-D95547A66C43}" type="pres">
      <dgm:prSet presAssocID="{3B72CB55-AC64-4961-B1AB-A200806F2744}" presName="node" presStyleLbl="node1" presStyleIdx="0" presStyleCnt="6" custLinFactNeighborX="3911" custLinFactNeighborY="-179">
        <dgm:presLayoutVars>
          <dgm:bulletEnabled val="1"/>
        </dgm:presLayoutVars>
      </dgm:prSet>
      <dgm:spPr/>
    </dgm:pt>
    <dgm:pt modelId="{CC15897D-A0F2-9F48-97C0-754B6FB0EF20}" type="pres">
      <dgm:prSet presAssocID="{B976A5A2-038C-4192-8845-34E821FC1B96}" presName="sibTrans" presStyleCnt="0"/>
      <dgm:spPr/>
    </dgm:pt>
    <dgm:pt modelId="{B769D3A4-DE91-5641-9DA9-14187A58ACC5}" type="pres">
      <dgm:prSet presAssocID="{1B4432CE-794B-401E-84B1-6F082240821A}" presName="node" presStyleLbl="node1" presStyleIdx="1" presStyleCnt="6">
        <dgm:presLayoutVars>
          <dgm:bulletEnabled val="1"/>
        </dgm:presLayoutVars>
      </dgm:prSet>
      <dgm:spPr/>
    </dgm:pt>
    <dgm:pt modelId="{E8D9182D-2538-B743-ABE1-48AF9CACB1F1}" type="pres">
      <dgm:prSet presAssocID="{59987823-0929-4C9E-A802-A8C0A704E420}" presName="sibTrans" presStyleCnt="0"/>
      <dgm:spPr/>
    </dgm:pt>
    <dgm:pt modelId="{C5CC288E-2907-DF47-97A6-C586AAE52980}" type="pres">
      <dgm:prSet presAssocID="{8C99D017-9484-424F-AB8B-A8E6ECFA9A87}" presName="node" presStyleLbl="node1" presStyleIdx="2" presStyleCnt="6">
        <dgm:presLayoutVars>
          <dgm:bulletEnabled val="1"/>
        </dgm:presLayoutVars>
      </dgm:prSet>
      <dgm:spPr/>
    </dgm:pt>
    <dgm:pt modelId="{15C562FE-A525-DC44-977F-4FAB55D1D5A8}" type="pres">
      <dgm:prSet presAssocID="{3AA55FDA-8A3A-47A7-A283-870BB20589E7}" presName="sibTrans" presStyleCnt="0"/>
      <dgm:spPr/>
    </dgm:pt>
    <dgm:pt modelId="{CD512B4D-BA8C-3641-B529-6DECF2D2A0EE}" type="pres">
      <dgm:prSet presAssocID="{32E8417C-88C0-42ED-A0F9-396CD825CB29}" presName="node" presStyleLbl="node1" presStyleIdx="3" presStyleCnt="6">
        <dgm:presLayoutVars>
          <dgm:bulletEnabled val="1"/>
        </dgm:presLayoutVars>
      </dgm:prSet>
      <dgm:spPr/>
    </dgm:pt>
    <dgm:pt modelId="{CB4E8C1A-E66C-5445-AF66-13949C5727FC}" type="pres">
      <dgm:prSet presAssocID="{FA0D796B-CC4D-4E53-AF3E-FA8FCA7657A9}" presName="sibTrans" presStyleCnt="0"/>
      <dgm:spPr/>
    </dgm:pt>
    <dgm:pt modelId="{C62DA354-5F19-AA45-98D1-1B52CED01DDF}" type="pres">
      <dgm:prSet presAssocID="{DEBA6309-890A-4151-BDEE-28A55EE862FE}" presName="node" presStyleLbl="node1" presStyleIdx="4" presStyleCnt="6">
        <dgm:presLayoutVars>
          <dgm:bulletEnabled val="1"/>
        </dgm:presLayoutVars>
      </dgm:prSet>
      <dgm:spPr/>
    </dgm:pt>
    <dgm:pt modelId="{E7215E02-2B8B-4E42-BA07-4BDC914032AC}" type="pres">
      <dgm:prSet presAssocID="{719E00CE-C142-4533-A484-6AD8865858C4}" presName="sibTrans" presStyleCnt="0"/>
      <dgm:spPr/>
    </dgm:pt>
    <dgm:pt modelId="{15A52000-1D86-2F47-8BE4-884AB608FAF6}" type="pres">
      <dgm:prSet presAssocID="{9D63BC6C-3861-44B9-BBBB-9D63EBB19809}" presName="node" presStyleLbl="node1" presStyleIdx="5" presStyleCnt="6">
        <dgm:presLayoutVars>
          <dgm:bulletEnabled val="1"/>
        </dgm:presLayoutVars>
      </dgm:prSet>
      <dgm:spPr/>
    </dgm:pt>
  </dgm:ptLst>
  <dgm:cxnLst>
    <dgm:cxn modelId="{FDC1E71F-D234-4244-930E-23F4D223E32A}" type="presOf" srcId="{8C99D017-9484-424F-AB8B-A8E6ECFA9A87}" destId="{C5CC288E-2907-DF47-97A6-C586AAE52980}" srcOrd="0" destOrd="0" presId="urn:microsoft.com/office/officeart/2005/8/layout/default"/>
    <dgm:cxn modelId="{FDC1A32C-8421-3940-869C-29AE8C059133}" type="presOf" srcId="{3B72CB55-AC64-4961-B1AB-A200806F2744}" destId="{B78E2E0B-6111-0546-9CB8-D95547A66C43}" srcOrd="0" destOrd="0" presId="urn:microsoft.com/office/officeart/2005/8/layout/default"/>
    <dgm:cxn modelId="{CD989C3A-DA74-43F2-853D-40610151843D}" srcId="{4DDBA970-728D-48AC-A27B-39049BB74782}" destId="{1B4432CE-794B-401E-84B1-6F082240821A}" srcOrd="1" destOrd="0" parTransId="{C8977A95-774A-429F-AE5D-95528B5DFF79}" sibTransId="{59987823-0929-4C9E-A802-A8C0A704E420}"/>
    <dgm:cxn modelId="{37673F45-F501-6D45-9CF3-DBB1181343C3}" type="presOf" srcId="{1B4432CE-794B-401E-84B1-6F082240821A}" destId="{B769D3A4-DE91-5641-9DA9-14187A58ACC5}" srcOrd="0" destOrd="0" presId="urn:microsoft.com/office/officeart/2005/8/layout/default"/>
    <dgm:cxn modelId="{8B447B54-C31C-42C6-9BE8-9192879DBD92}" srcId="{4DDBA970-728D-48AC-A27B-39049BB74782}" destId="{9D63BC6C-3861-44B9-BBBB-9D63EBB19809}" srcOrd="5" destOrd="0" parTransId="{25E9E56C-2385-4D83-8E0A-F47D1422F007}" sibTransId="{B1C81522-BEDD-4171-B2CA-8DA4A63DB83A}"/>
    <dgm:cxn modelId="{B4B8395C-12B6-9344-AE37-C1D78D125130}" type="presOf" srcId="{9D63BC6C-3861-44B9-BBBB-9D63EBB19809}" destId="{15A52000-1D86-2F47-8BE4-884AB608FAF6}" srcOrd="0" destOrd="0" presId="urn:microsoft.com/office/officeart/2005/8/layout/default"/>
    <dgm:cxn modelId="{E4A2B677-01E5-7746-9937-D77B999E6F9A}" type="presOf" srcId="{4DDBA970-728D-48AC-A27B-39049BB74782}" destId="{5B515E40-7E7C-0045-8873-5A01D588179E}" srcOrd="0" destOrd="0" presId="urn:microsoft.com/office/officeart/2005/8/layout/default"/>
    <dgm:cxn modelId="{7A19867B-9AE8-6144-9A75-CBE68853E3AA}" type="presOf" srcId="{DEBA6309-890A-4151-BDEE-28A55EE862FE}" destId="{C62DA354-5F19-AA45-98D1-1B52CED01DDF}" srcOrd="0" destOrd="0" presId="urn:microsoft.com/office/officeart/2005/8/layout/default"/>
    <dgm:cxn modelId="{36C805B4-9FD4-4E27-BA06-9D6F6956CC40}" srcId="{4DDBA970-728D-48AC-A27B-39049BB74782}" destId="{3B72CB55-AC64-4961-B1AB-A200806F2744}" srcOrd="0" destOrd="0" parTransId="{948BA2FE-B3F8-4C35-8128-FB1B2512AA96}" sibTransId="{B976A5A2-038C-4192-8845-34E821FC1B96}"/>
    <dgm:cxn modelId="{5F0461B8-7062-40F9-B4C4-0884F26A43F5}" srcId="{4DDBA970-728D-48AC-A27B-39049BB74782}" destId="{DEBA6309-890A-4151-BDEE-28A55EE862FE}" srcOrd="4" destOrd="0" parTransId="{83C2E451-768D-4FD4-9916-4519894BDBCA}" sibTransId="{719E00CE-C142-4533-A484-6AD8865858C4}"/>
    <dgm:cxn modelId="{4F7056DB-3FD0-B742-BE25-E1FA358781A0}" type="presOf" srcId="{32E8417C-88C0-42ED-A0F9-396CD825CB29}" destId="{CD512B4D-BA8C-3641-B529-6DECF2D2A0EE}" srcOrd="0" destOrd="0" presId="urn:microsoft.com/office/officeart/2005/8/layout/default"/>
    <dgm:cxn modelId="{99311CEA-D18E-4A13-A656-67C799739E73}" srcId="{4DDBA970-728D-48AC-A27B-39049BB74782}" destId="{8C99D017-9484-424F-AB8B-A8E6ECFA9A87}" srcOrd="2" destOrd="0" parTransId="{82AC6875-05B8-4416-9FD8-E147D8C5514A}" sibTransId="{3AA55FDA-8A3A-47A7-A283-870BB20589E7}"/>
    <dgm:cxn modelId="{528864ED-E1F7-4DB3-B492-E63C3B9DD708}" srcId="{4DDBA970-728D-48AC-A27B-39049BB74782}" destId="{32E8417C-88C0-42ED-A0F9-396CD825CB29}" srcOrd="3" destOrd="0" parTransId="{4F6633AF-7EA8-4219-B9C8-60A175C2CA39}" sibTransId="{FA0D796B-CC4D-4E53-AF3E-FA8FCA7657A9}"/>
    <dgm:cxn modelId="{5C9170B0-D402-3A4E-AC66-C70A309D2EBA}" type="presParOf" srcId="{5B515E40-7E7C-0045-8873-5A01D588179E}" destId="{B78E2E0B-6111-0546-9CB8-D95547A66C43}" srcOrd="0" destOrd="0" presId="urn:microsoft.com/office/officeart/2005/8/layout/default"/>
    <dgm:cxn modelId="{9E9C56A9-76D6-324E-A6AB-0AA107CB0183}" type="presParOf" srcId="{5B515E40-7E7C-0045-8873-5A01D588179E}" destId="{CC15897D-A0F2-9F48-97C0-754B6FB0EF20}" srcOrd="1" destOrd="0" presId="urn:microsoft.com/office/officeart/2005/8/layout/default"/>
    <dgm:cxn modelId="{0A6B9603-85E9-9F4C-AAF9-9CF1EA304BEA}" type="presParOf" srcId="{5B515E40-7E7C-0045-8873-5A01D588179E}" destId="{B769D3A4-DE91-5641-9DA9-14187A58ACC5}" srcOrd="2" destOrd="0" presId="urn:microsoft.com/office/officeart/2005/8/layout/default"/>
    <dgm:cxn modelId="{B96B04F0-2DC5-8240-9EED-425575413C69}" type="presParOf" srcId="{5B515E40-7E7C-0045-8873-5A01D588179E}" destId="{E8D9182D-2538-B743-ABE1-48AF9CACB1F1}" srcOrd="3" destOrd="0" presId="urn:microsoft.com/office/officeart/2005/8/layout/default"/>
    <dgm:cxn modelId="{CAA359AF-6C64-7D47-9708-674862CE01FC}" type="presParOf" srcId="{5B515E40-7E7C-0045-8873-5A01D588179E}" destId="{C5CC288E-2907-DF47-97A6-C586AAE52980}" srcOrd="4" destOrd="0" presId="urn:microsoft.com/office/officeart/2005/8/layout/default"/>
    <dgm:cxn modelId="{CF22A932-D513-8F4F-A0AE-A692169D485D}" type="presParOf" srcId="{5B515E40-7E7C-0045-8873-5A01D588179E}" destId="{15C562FE-A525-DC44-977F-4FAB55D1D5A8}" srcOrd="5" destOrd="0" presId="urn:microsoft.com/office/officeart/2005/8/layout/default"/>
    <dgm:cxn modelId="{559F1184-89F1-CA4E-9489-5C1CF47C98B5}" type="presParOf" srcId="{5B515E40-7E7C-0045-8873-5A01D588179E}" destId="{CD512B4D-BA8C-3641-B529-6DECF2D2A0EE}" srcOrd="6" destOrd="0" presId="urn:microsoft.com/office/officeart/2005/8/layout/default"/>
    <dgm:cxn modelId="{CD69E84F-8B24-4A4A-81B0-B336B0E42523}" type="presParOf" srcId="{5B515E40-7E7C-0045-8873-5A01D588179E}" destId="{CB4E8C1A-E66C-5445-AF66-13949C5727FC}" srcOrd="7" destOrd="0" presId="urn:microsoft.com/office/officeart/2005/8/layout/default"/>
    <dgm:cxn modelId="{1BA053F5-8979-DD4C-B71D-825CF9206175}" type="presParOf" srcId="{5B515E40-7E7C-0045-8873-5A01D588179E}" destId="{C62DA354-5F19-AA45-98D1-1B52CED01DDF}" srcOrd="8" destOrd="0" presId="urn:microsoft.com/office/officeart/2005/8/layout/default"/>
    <dgm:cxn modelId="{369E8D3C-68B4-AF4A-B52F-8071C0BE1FE8}" type="presParOf" srcId="{5B515E40-7E7C-0045-8873-5A01D588179E}" destId="{E7215E02-2B8B-4E42-BA07-4BDC914032AC}" srcOrd="9" destOrd="0" presId="urn:microsoft.com/office/officeart/2005/8/layout/default"/>
    <dgm:cxn modelId="{450F537D-271C-FD43-A00A-52AF17298FCF}" type="presParOf" srcId="{5B515E40-7E7C-0045-8873-5A01D588179E}" destId="{15A52000-1D86-2F47-8BE4-884AB608FAF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D47FE-3273-5247-9C70-301A430D57FC}">
      <dsp:nvSpPr>
        <dsp:cNvPr id="0" name=""/>
        <dsp:cNvSpPr/>
      </dsp:nvSpPr>
      <dsp:spPr>
        <a:xfrm>
          <a:off x="0" y="0"/>
          <a:ext cx="69494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735F56-6083-604F-8AA3-C3C8688AD4FF}">
      <dsp:nvSpPr>
        <dsp:cNvPr id="0" name=""/>
        <dsp:cNvSpPr/>
      </dsp:nvSpPr>
      <dsp:spPr>
        <a:xfrm>
          <a:off x="0" y="0"/>
          <a:ext cx="6949440" cy="1446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/>
            <a:t>What is Implementation Science?</a:t>
          </a:r>
          <a:endParaRPr lang="en-US" sz="3500" kern="1200"/>
        </a:p>
      </dsp:txBody>
      <dsp:txXfrm>
        <a:off x="0" y="0"/>
        <a:ext cx="6949440" cy="1446659"/>
      </dsp:txXfrm>
    </dsp:sp>
    <dsp:sp modelId="{2F5C3528-CD6D-DA46-8446-DCD322263759}">
      <dsp:nvSpPr>
        <dsp:cNvPr id="0" name=""/>
        <dsp:cNvSpPr/>
      </dsp:nvSpPr>
      <dsp:spPr>
        <a:xfrm>
          <a:off x="0" y="1446659"/>
          <a:ext cx="6949440" cy="0"/>
        </a:xfrm>
        <a:prstGeom prst="line">
          <a:avLst/>
        </a:prstGeom>
        <a:solidFill>
          <a:schemeClr val="accent2">
            <a:hueOff val="2147871"/>
            <a:satOff val="-6164"/>
            <a:lumOff val="-9870"/>
            <a:alphaOff val="0"/>
          </a:schemeClr>
        </a:solidFill>
        <a:ln w="19050" cap="flat" cmpd="sng" algn="ctr">
          <a:solidFill>
            <a:schemeClr val="accent2">
              <a:hueOff val="2147871"/>
              <a:satOff val="-6164"/>
              <a:lumOff val="-98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A8CB35-30DC-B94C-A7CD-5480962F3C07}">
      <dsp:nvSpPr>
        <dsp:cNvPr id="0" name=""/>
        <dsp:cNvSpPr/>
      </dsp:nvSpPr>
      <dsp:spPr>
        <a:xfrm>
          <a:off x="0" y="1446659"/>
          <a:ext cx="6949440" cy="1446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 dirty="0"/>
            <a:t>Implementation can tell us about effective change practices</a:t>
          </a:r>
          <a:endParaRPr lang="en-US" sz="3500" kern="1200" dirty="0"/>
        </a:p>
      </dsp:txBody>
      <dsp:txXfrm>
        <a:off x="0" y="1446659"/>
        <a:ext cx="6949440" cy="1446659"/>
      </dsp:txXfrm>
    </dsp:sp>
    <dsp:sp modelId="{312621F6-DE78-FB4C-89C9-7A76193F3B97}">
      <dsp:nvSpPr>
        <dsp:cNvPr id="0" name=""/>
        <dsp:cNvSpPr/>
      </dsp:nvSpPr>
      <dsp:spPr>
        <a:xfrm>
          <a:off x="0" y="2893318"/>
          <a:ext cx="6949440" cy="0"/>
        </a:xfrm>
        <a:prstGeom prst="line">
          <a:avLst/>
        </a:prstGeom>
        <a:solidFill>
          <a:schemeClr val="accent2">
            <a:hueOff val="4295742"/>
            <a:satOff val="-12329"/>
            <a:lumOff val="-19739"/>
            <a:alphaOff val="0"/>
          </a:schemeClr>
        </a:solidFill>
        <a:ln w="19050" cap="flat" cmpd="sng" algn="ctr">
          <a:solidFill>
            <a:schemeClr val="accent2">
              <a:hueOff val="4295742"/>
              <a:satOff val="-12329"/>
              <a:lumOff val="-1973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EEC327-60F9-0748-B63C-959490B33CFE}">
      <dsp:nvSpPr>
        <dsp:cNvPr id="0" name=""/>
        <dsp:cNvSpPr/>
      </dsp:nvSpPr>
      <dsp:spPr>
        <a:xfrm>
          <a:off x="0" y="2893318"/>
          <a:ext cx="6949440" cy="1446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 dirty="0"/>
            <a:t>Outcomes Related to Change at the Organizational Level</a:t>
          </a:r>
          <a:endParaRPr lang="en-US" sz="3500" kern="1200" dirty="0"/>
        </a:p>
      </dsp:txBody>
      <dsp:txXfrm>
        <a:off x="0" y="2893318"/>
        <a:ext cx="6949440" cy="1446659"/>
      </dsp:txXfrm>
    </dsp:sp>
    <dsp:sp modelId="{A4ABFAE4-652C-0547-B7F7-5BC98DE29C5A}">
      <dsp:nvSpPr>
        <dsp:cNvPr id="0" name=""/>
        <dsp:cNvSpPr/>
      </dsp:nvSpPr>
      <dsp:spPr>
        <a:xfrm>
          <a:off x="0" y="4339978"/>
          <a:ext cx="6949440" cy="0"/>
        </a:xfrm>
        <a:prstGeom prst="line">
          <a:avLst/>
        </a:prstGeom>
        <a:solidFill>
          <a:schemeClr val="accent2">
            <a:hueOff val="6443612"/>
            <a:satOff val="-18493"/>
            <a:lumOff val="-29609"/>
            <a:alphaOff val="0"/>
          </a:schemeClr>
        </a:solidFill>
        <a:ln w="19050" cap="flat" cmpd="sng" algn="ctr">
          <a:solidFill>
            <a:schemeClr val="accent2">
              <a:hueOff val="6443612"/>
              <a:satOff val="-18493"/>
              <a:lumOff val="-296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A1AFD7-9FF0-ED4C-8386-E7A72CCFD68F}">
      <dsp:nvSpPr>
        <dsp:cNvPr id="0" name=""/>
        <dsp:cNvSpPr/>
      </dsp:nvSpPr>
      <dsp:spPr>
        <a:xfrm>
          <a:off x="0" y="4339978"/>
          <a:ext cx="6949440" cy="1446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/>
            <a:t>IS’s Added Value</a:t>
          </a:r>
          <a:endParaRPr lang="en-US" sz="3500" kern="1200"/>
        </a:p>
      </dsp:txBody>
      <dsp:txXfrm>
        <a:off x="0" y="4339978"/>
        <a:ext cx="6949440" cy="14466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6AFDB1-B969-CF44-9EED-292D7215D769}">
      <dsp:nvSpPr>
        <dsp:cNvPr id="0" name=""/>
        <dsp:cNvSpPr/>
      </dsp:nvSpPr>
      <dsp:spPr>
        <a:xfrm>
          <a:off x="3532" y="694363"/>
          <a:ext cx="1912645" cy="2677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117" tIns="330200" rIns="149117" bIns="33020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Identify innovation issues</a:t>
          </a:r>
        </a:p>
      </dsp:txBody>
      <dsp:txXfrm>
        <a:off x="3532" y="1711891"/>
        <a:ext cx="1912645" cy="1606622"/>
      </dsp:txXfrm>
    </dsp:sp>
    <dsp:sp modelId="{C2F7C5A1-29F2-BE45-B231-79E6BCD44C3D}">
      <dsp:nvSpPr>
        <dsp:cNvPr id="0" name=""/>
        <dsp:cNvSpPr/>
      </dsp:nvSpPr>
      <dsp:spPr>
        <a:xfrm>
          <a:off x="558199" y="962134"/>
          <a:ext cx="803311" cy="8033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629" tIns="12700" rIns="62629" bIns="127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1</a:t>
          </a:r>
        </a:p>
      </dsp:txBody>
      <dsp:txXfrm>
        <a:off x="675841" y="1079776"/>
        <a:ext cx="568027" cy="568027"/>
      </dsp:txXfrm>
    </dsp:sp>
    <dsp:sp modelId="{9DBFCAF2-07E1-F443-BE77-44DE9E0FFE18}">
      <dsp:nvSpPr>
        <dsp:cNvPr id="0" name=""/>
        <dsp:cNvSpPr/>
      </dsp:nvSpPr>
      <dsp:spPr>
        <a:xfrm>
          <a:off x="3532" y="3371995"/>
          <a:ext cx="1912645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02B50A-AF9F-B543-8F95-94F2D8704DD5}">
      <dsp:nvSpPr>
        <dsp:cNvPr id="0" name=""/>
        <dsp:cNvSpPr/>
      </dsp:nvSpPr>
      <dsp:spPr>
        <a:xfrm>
          <a:off x="2107442" y="694363"/>
          <a:ext cx="1912645" cy="2677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117" tIns="330200" rIns="149117" bIns="33020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Identify outer settings</a:t>
          </a:r>
        </a:p>
      </dsp:txBody>
      <dsp:txXfrm>
        <a:off x="2107442" y="1711891"/>
        <a:ext cx="1912645" cy="1606622"/>
      </dsp:txXfrm>
    </dsp:sp>
    <dsp:sp modelId="{8FE09C38-5985-2E43-92CD-0FB4413AF328}">
      <dsp:nvSpPr>
        <dsp:cNvPr id="0" name=""/>
        <dsp:cNvSpPr/>
      </dsp:nvSpPr>
      <dsp:spPr>
        <a:xfrm>
          <a:off x="2662109" y="962134"/>
          <a:ext cx="803311" cy="8033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629" tIns="12700" rIns="62629" bIns="127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2</a:t>
          </a:r>
        </a:p>
      </dsp:txBody>
      <dsp:txXfrm>
        <a:off x="2779751" y="1079776"/>
        <a:ext cx="568027" cy="568027"/>
      </dsp:txXfrm>
    </dsp:sp>
    <dsp:sp modelId="{4033F7D4-FD98-9D47-88A9-4EEF5F28BA89}">
      <dsp:nvSpPr>
        <dsp:cNvPr id="0" name=""/>
        <dsp:cNvSpPr/>
      </dsp:nvSpPr>
      <dsp:spPr>
        <a:xfrm>
          <a:off x="2107442" y="3371995"/>
          <a:ext cx="1912645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086BF-749F-4A4F-8517-8E25205CBE69}">
      <dsp:nvSpPr>
        <dsp:cNvPr id="0" name=""/>
        <dsp:cNvSpPr/>
      </dsp:nvSpPr>
      <dsp:spPr>
        <a:xfrm>
          <a:off x="4211352" y="694363"/>
          <a:ext cx="1912645" cy="2677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117" tIns="330200" rIns="149117" bIns="33020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Identify inner setting</a:t>
          </a:r>
        </a:p>
      </dsp:txBody>
      <dsp:txXfrm>
        <a:off x="4211352" y="1711891"/>
        <a:ext cx="1912645" cy="1606622"/>
      </dsp:txXfrm>
    </dsp:sp>
    <dsp:sp modelId="{262C1844-0727-6044-B99C-06CBC17946FA}">
      <dsp:nvSpPr>
        <dsp:cNvPr id="0" name=""/>
        <dsp:cNvSpPr/>
      </dsp:nvSpPr>
      <dsp:spPr>
        <a:xfrm>
          <a:off x="4766019" y="962134"/>
          <a:ext cx="803311" cy="8033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629" tIns="12700" rIns="62629" bIns="127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3</a:t>
          </a:r>
        </a:p>
      </dsp:txBody>
      <dsp:txXfrm>
        <a:off x="4883661" y="1079776"/>
        <a:ext cx="568027" cy="568027"/>
      </dsp:txXfrm>
    </dsp:sp>
    <dsp:sp modelId="{2ED6075D-0614-194F-8351-46B033DC234D}">
      <dsp:nvSpPr>
        <dsp:cNvPr id="0" name=""/>
        <dsp:cNvSpPr/>
      </dsp:nvSpPr>
      <dsp:spPr>
        <a:xfrm>
          <a:off x="4211352" y="3371995"/>
          <a:ext cx="1912645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171BA6-20AA-EF45-8B9C-A81FD5A93DB2}">
      <dsp:nvSpPr>
        <dsp:cNvPr id="0" name=""/>
        <dsp:cNvSpPr/>
      </dsp:nvSpPr>
      <dsp:spPr>
        <a:xfrm>
          <a:off x="6315262" y="694363"/>
          <a:ext cx="1912645" cy="2677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117" tIns="330200" rIns="149117" bIns="33020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Identify individual characteristics</a:t>
          </a:r>
        </a:p>
      </dsp:txBody>
      <dsp:txXfrm>
        <a:off x="6315262" y="1711891"/>
        <a:ext cx="1912645" cy="1606622"/>
      </dsp:txXfrm>
    </dsp:sp>
    <dsp:sp modelId="{8DC4FCFF-23C4-EB4F-9AF7-0E3E0250FC91}">
      <dsp:nvSpPr>
        <dsp:cNvPr id="0" name=""/>
        <dsp:cNvSpPr/>
      </dsp:nvSpPr>
      <dsp:spPr>
        <a:xfrm>
          <a:off x="6869929" y="962134"/>
          <a:ext cx="803311" cy="8033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629" tIns="12700" rIns="62629" bIns="127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4</a:t>
          </a:r>
        </a:p>
      </dsp:txBody>
      <dsp:txXfrm>
        <a:off x="6987571" y="1079776"/>
        <a:ext cx="568027" cy="568027"/>
      </dsp:txXfrm>
    </dsp:sp>
    <dsp:sp modelId="{D3617B6D-02F8-F743-8CF8-2DD06C4F9626}">
      <dsp:nvSpPr>
        <dsp:cNvPr id="0" name=""/>
        <dsp:cNvSpPr/>
      </dsp:nvSpPr>
      <dsp:spPr>
        <a:xfrm>
          <a:off x="6315262" y="3371995"/>
          <a:ext cx="1912645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CDE1F5-7FCA-C34C-BE8D-86C24548472E}">
      <dsp:nvSpPr>
        <dsp:cNvPr id="0" name=""/>
        <dsp:cNvSpPr/>
      </dsp:nvSpPr>
      <dsp:spPr>
        <a:xfrm>
          <a:off x="8419172" y="694363"/>
          <a:ext cx="1912645" cy="2677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117" tIns="330200" rIns="149117" bIns="33020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Identify change processes</a:t>
          </a:r>
        </a:p>
      </dsp:txBody>
      <dsp:txXfrm>
        <a:off x="8419172" y="1711891"/>
        <a:ext cx="1912645" cy="1606622"/>
      </dsp:txXfrm>
    </dsp:sp>
    <dsp:sp modelId="{3F81CBDF-9E82-D947-9EC0-09D4FAF70D8A}">
      <dsp:nvSpPr>
        <dsp:cNvPr id="0" name=""/>
        <dsp:cNvSpPr/>
      </dsp:nvSpPr>
      <dsp:spPr>
        <a:xfrm>
          <a:off x="8973839" y="962134"/>
          <a:ext cx="803311" cy="8033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629" tIns="12700" rIns="62629" bIns="127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5</a:t>
          </a:r>
        </a:p>
      </dsp:txBody>
      <dsp:txXfrm>
        <a:off x="9091481" y="1079776"/>
        <a:ext cx="568027" cy="568027"/>
      </dsp:txXfrm>
    </dsp:sp>
    <dsp:sp modelId="{7515D867-B1B1-2B41-94B4-C42CA5EEB0F2}">
      <dsp:nvSpPr>
        <dsp:cNvPr id="0" name=""/>
        <dsp:cNvSpPr/>
      </dsp:nvSpPr>
      <dsp:spPr>
        <a:xfrm>
          <a:off x="8419172" y="3371995"/>
          <a:ext cx="1912645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A42AB3-11F3-4C4C-8A91-4CBA8FB297CF}">
      <dsp:nvSpPr>
        <dsp:cNvPr id="0" name=""/>
        <dsp:cNvSpPr/>
      </dsp:nvSpPr>
      <dsp:spPr>
        <a:xfrm>
          <a:off x="0" y="0"/>
          <a:ext cx="69494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179A9E-26E9-D846-864A-94AB31451067}">
      <dsp:nvSpPr>
        <dsp:cNvPr id="0" name=""/>
        <dsp:cNvSpPr/>
      </dsp:nvSpPr>
      <dsp:spPr>
        <a:xfrm>
          <a:off x="0" y="0"/>
          <a:ext cx="6949440" cy="1446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hlinkClick xmlns:r="http://schemas.openxmlformats.org/officeDocument/2006/relationships" r:id="rId1"/>
            </a:rPr>
            <a:t>Powell et al 2015</a:t>
          </a:r>
          <a:r>
            <a:rPr lang="en-US" sz="2200" b="1" kern="1200" dirty="0"/>
            <a:t>: This article lists all 73 ERIC strategies with short descriptions. </a:t>
          </a:r>
          <a:endParaRPr lang="en-US" sz="2200" kern="1200" dirty="0"/>
        </a:p>
      </dsp:txBody>
      <dsp:txXfrm>
        <a:off x="0" y="0"/>
        <a:ext cx="6949440" cy="1446659"/>
      </dsp:txXfrm>
    </dsp:sp>
    <dsp:sp modelId="{526D654A-DD8D-1C4F-BE88-DF327B5F35E8}">
      <dsp:nvSpPr>
        <dsp:cNvPr id="0" name=""/>
        <dsp:cNvSpPr/>
      </dsp:nvSpPr>
      <dsp:spPr>
        <a:xfrm>
          <a:off x="0" y="1446659"/>
          <a:ext cx="6949440" cy="0"/>
        </a:xfrm>
        <a:prstGeom prst="line">
          <a:avLst/>
        </a:prstGeom>
        <a:solidFill>
          <a:schemeClr val="accent2">
            <a:hueOff val="2147871"/>
            <a:satOff val="-6164"/>
            <a:lumOff val="-9870"/>
            <a:alphaOff val="0"/>
          </a:schemeClr>
        </a:solidFill>
        <a:ln w="19050" cap="flat" cmpd="sng" algn="ctr">
          <a:solidFill>
            <a:schemeClr val="accent2">
              <a:hueOff val="2147871"/>
              <a:satOff val="-6164"/>
              <a:lumOff val="-98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477293-D0EA-E04A-BBDB-F229F2B445C7}">
      <dsp:nvSpPr>
        <dsp:cNvPr id="0" name=""/>
        <dsp:cNvSpPr/>
      </dsp:nvSpPr>
      <dsp:spPr>
        <a:xfrm>
          <a:off x="0" y="1446659"/>
          <a:ext cx="6949440" cy="1446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>
              <a:hlinkClick xmlns:r="http://schemas.openxmlformats.org/officeDocument/2006/relationships" r:id="rId2"/>
            </a:rPr>
            <a:t>Waltz et al 2015</a:t>
          </a:r>
          <a:r>
            <a:rPr lang="en-US" sz="2200" b="1" kern="1200"/>
            <a:t>: This article groups 73 ERIC strategies into 9 clusters based on concept mapping methods.</a:t>
          </a:r>
          <a:endParaRPr lang="en-US" sz="2200" kern="1200"/>
        </a:p>
      </dsp:txBody>
      <dsp:txXfrm>
        <a:off x="0" y="1446659"/>
        <a:ext cx="6949440" cy="1446659"/>
      </dsp:txXfrm>
    </dsp:sp>
    <dsp:sp modelId="{902A7842-65EA-A944-AA49-F6901A8E957B}">
      <dsp:nvSpPr>
        <dsp:cNvPr id="0" name=""/>
        <dsp:cNvSpPr/>
      </dsp:nvSpPr>
      <dsp:spPr>
        <a:xfrm>
          <a:off x="0" y="2893318"/>
          <a:ext cx="6949440" cy="0"/>
        </a:xfrm>
        <a:prstGeom prst="line">
          <a:avLst/>
        </a:prstGeom>
        <a:solidFill>
          <a:schemeClr val="accent2">
            <a:hueOff val="4295742"/>
            <a:satOff val="-12329"/>
            <a:lumOff val="-19739"/>
            <a:alphaOff val="0"/>
          </a:schemeClr>
        </a:solidFill>
        <a:ln w="19050" cap="flat" cmpd="sng" algn="ctr">
          <a:solidFill>
            <a:schemeClr val="accent2">
              <a:hueOff val="4295742"/>
              <a:satOff val="-12329"/>
              <a:lumOff val="-1973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D45961-B48F-864D-8E6E-F82B57C2D5EB}">
      <dsp:nvSpPr>
        <dsp:cNvPr id="0" name=""/>
        <dsp:cNvSpPr/>
      </dsp:nvSpPr>
      <dsp:spPr>
        <a:xfrm>
          <a:off x="0" y="2893318"/>
          <a:ext cx="6949440" cy="1446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>
              <a:hlinkClick xmlns:r="http://schemas.openxmlformats.org/officeDocument/2006/relationships" r:id="rId3"/>
            </a:rPr>
            <a:t>Perry et al 2019</a:t>
          </a:r>
          <a:r>
            <a:rPr lang="en-US" sz="2200" b="1" kern="1200"/>
            <a:t>: This article lists recommended refinements to the list of ERIC strategies based on findings from the </a:t>
          </a:r>
          <a:r>
            <a:rPr lang="en-US" sz="2200" b="1" kern="1200">
              <a:hlinkClick xmlns:r="http://schemas.openxmlformats.org/officeDocument/2006/relationships" r:id="rId4"/>
            </a:rPr>
            <a:t>ESCALATES National Evaluation</a:t>
          </a:r>
          <a:r>
            <a:rPr lang="en-US" sz="2200" b="1" kern="1200"/>
            <a:t>. </a:t>
          </a:r>
          <a:endParaRPr lang="en-US" sz="2200" kern="1200"/>
        </a:p>
      </dsp:txBody>
      <dsp:txXfrm>
        <a:off x="0" y="2893318"/>
        <a:ext cx="6949440" cy="1446659"/>
      </dsp:txXfrm>
    </dsp:sp>
    <dsp:sp modelId="{788DCFD8-4C7E-814E-A584-0E4D8112E5E9}">
      <dsp:nvSpPr>
        <dsp:cNvPr id="0" name=""/>
        <dsp:cNvSpPr/>
      </dsp:nvSpPr>
      <dsp:spPr>
        <a:xfrm>
          <a:off x="0" y="4339978"/>
          <a:ext cx="6949440" cy="0"/>
        </a:xfrm>
        <a:prstGeom prst="line">
          <a:avLst/>
        </a:prstGeom>
        <a:solidFill>
          <a:schemeClr val="accent2">
            <a:hueOff val="6443612"/>
            <a:satOff val="-18493"/>
            <a:lumOff val="-29609"/>
            <a:alphaOff val="0"/>
          </a:schemeClr>
        </a:solidFill>
        <a:ln w="19050" cap="flat" cmpd="sng" algn="ctr">
          <a:solidFill>
            <a:schemeClr val="accent2">
              <a:hueOff val="6443612"/>
              <a:satOff val="-18493"/>
              <a:lumOff val="-296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04F2C0-EC46-5C4C-930D-D4C9084CFC7B}">
      <dsp:nvSpPr>
        <dsp:cNvPr id="0" name=""/>
        <dsp:cNvSpPr/>
      </dsp:nvSpPr>
      <dsp:spPr>
        <a:xfrm>
          <a:off x="0" y="4339978"/>
          <a:ext cx="6949440" cy="1446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CFIR-ERIC Matching tool was developed based on survey responses from “implementation experts” (n=169) </a:t>
          </a:r>
          <a:br>
            <a:rPr lang="en-US" sz="2200" kern="1200" dirty="0"/>
          </a:br>
          <a:endParaRPr lang="en-US" sz="2200" kern="1200" dirty="0"/>
        </a:p>
      </dsp:txBody>
      <dsp:txXfrm>
        <a:off x="0" y="4339978"/>
        <a:ext cx="6949440" cy="14466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E1694-8112-4976-9102-42C57103D7C6}">
      <dsp:nvSpPr>
        <dsp:cNvPr id="0" name=""/>
        <dsp:cNvSpPr/>
      </dsp:nvSpPr>
      <dsp:spPr>
        <a:xfrm>
          <a:off x="0" y="53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27B713-8ADA-4F38-868A-9A6990449D17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34DB6B-AD5E-4640-82D6-B85CA27B4CA0}">
      <dsp:nvSpPr>
        <dsp:cNvPr id="0" name=""/>
        <dsp:cNvSpPr/>
      </dsp:nvSpPr>
      <dsp:spPr>
        <a:xfrm>
          <a:off x="1435590" y="53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The study of mechanisms examines how a strategy works within a given context.  </a:t>
          </a:r>
        </a:p>
      </dsp:txBody>
      <dsp:txXfrm>
        <a:off x="1435590" y="531"/>
        <a:ext cx="9080009" cy="1242935"/>
      </dsp:txXfrm>
    </dsp:sp>
    <dsp:sp modelId="{69EDFC67-74EA-447C-ACCD-A622B07478F3}">
      <dsp:nvSpPr>
        <dsp:cNvPr id="0" name=""/>
        <dsp:cNvSpPr/>
      </dsp:nvSpPr>
      <dsp:spPr>
        <a:xfrm>
          <a:off x="0" y="155420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BB3420-1D19-4D22-83F9-9F00242434EB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961785-795D-4A6F-B700-02734D4BEA5C}">
      <dsp:nvSpPr>
        <dsp:cNvPr id="0" name=""/>
        <dsp:cNvSpPr/>
      </dsp:nvSpPr>
      <dsp:spPr>
        <a:xfrm>
          <a:off x="1435590" y="155420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Study of strategies helps to “</a:t>
          </a:r>
          <a:r>
            <a:rPr lang="en-US" sz="1600" b="1" i="1" kern="1200" dirty="0"/>
            <a:t>determine what information from new contexts are needed to infer across contexts, and if that information is available, what those effects would be — thereby advancing generalizing in implementation research” (</a:t>
          </a:r>
          <a:r>
            <a:rPr lang="en-US" sz="1600" b="1" kern="1200" dirty="0"/>
            <a:t>Geng and colleagues (2024, </a:t>
          </a:r>
          <a:r>
            <a:rPr lang="en-US" sz="1600" b="1" i="1" kern="1200"/>
            <a:t>pgs </a:t>
          </a:r>
          <a:r>
            <a:rPr lang="en-US" sz="1600" b="1" i="1" kern="1200" dirty="0"/>
            <a:t>1 and 2).</a:t>
          </a:r>
          <a:endParaRPr lang="en-US" sz="1600" kern="1200" dirty="0"/>
        </a:p>
      </dsp:txBody>
      <dsp:txXfrm>
        <a:off x="1435590" y="1554201"/>
        <a:ext cx="9080009" cy="1242935"/>
      </dsp:txXfrm>
    </dsp:sp>
    <dsp:sp modelId="{2958B334-9696-4F89-84FB-D2791B5442A0}">
      <dsp:nvSpPr>
        <dsp:cNvPr id="0" name=""/>
        <dsp:cNvSpPr/>
      </dsp:nvSpPr>
      <dsp:spPr>
        <a:xfrm>
          <a:off x="0" y="3107870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30CEA7-4A32-4984-AA37-79942DA4F596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4C57A6-62CD-41E4-8AA9-159DAD59FC98}">
      <dsp:nvSpPr>
        <dsp:cNvPr id="0" name=""/>
        <dsp:cNvSpPr/>
      </dsp:nvSpPr>
      <dsp:spPr>
        <a:xfrm>
          <a:off x="1435590" y="3107870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Geng, E.H., Powell, B.J., Goss, C.W. </a:t>
          </a:r>
          <a:r>
            <a:rPr lang="en-US" sz="1600" i="1" kern="1200"/>
            <a:t>et al.</a:t>
          </a:r>
          <a:r>
            <a:rPr lang="en-US" sz="1600" kern="1200"/>
            <a:t> When the parts are greater than the whole: how understanding mechanisms can advance implementation research. </a:t>
          </a:r>
          <a:r>
            <a:rPr lang="en-US" sz="1600" i="1" kern="1200"/>
            <a:t>Implementation Sci</a:t>
          </a:r>
          <a:r>
            <a:rPr lang="en-US" sz="1600" kern="1200"/>
            <a:t> </a:t>
          </a:r>
          <a:r>
            <a:rPr lang="en-US" sz="1600" b="1" kern="1200"/>
            <a:t>20</a:t>
          </a:r>
          <a:r>
            <a:rPr lang="en-US" sz="1600" kern="1200"/>
            <a:t>, 22 (2025). https://doi.org/10.1186/s13012-025-01427-6</a:t>
          </a:r>
        </a:p>
      </dsp:txBody>
      <dsp:txXfrm>
        <a:off x="1435590" y="3107870"/>
        <a:ext cx="9080009" cy="12429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9AF5C-0935-7F4E-9A77-154575D251AE}">
      <dsp:nvSpPr>
        <dsp:cNvPr id="0" name=""/>
        <dsp:cNvSpPr/>
      </dsp:nvSpPr>
      <dsp:spPr>
        <a:xfrm>
          <a:off x="0" y="2825"/>
          <a:ext cx="69494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CEF832-8572-6249-B3AA-D3FA2733415A}">
      <dsp:nvSpPr>
        <dsp:cNvPr id="0" name=""/>
        <dsp:cNvSpPr/>
      </dsp:nvSpPr>
      <dsp:spPr>
        <a:xfrm>
          <a:off x="0" y="2825"/>
          <a:ext cx="6949440" cy="963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Policy Teams</a:t>
          </a:r>
        </a:p>
      </dsp:txBody>
      <dsp:txXfrm>
        <a:off x="0" y="2825"/>
        <a:ext cx="6949440" cy="963497"/>
      </dsp:txXfrm>
    </dsp:sp>
    <dsp:sp modelId="{19A24188-DB31-6840-9D25-79884366E433}">
      <dsp:nvSpPr>
        <dsp:cNvPr id="0" name=""/>
        <dsp:cNvSpPr/>
      </dsp:nvSpPr>
      <dsp:spPr>
        <a:xfrm>
          <a:off x="0" y="966323"/>
          <a:ext cx="6949440" cy="0"/>
        </a:xfrm>
        <a:prstGeom prst="line">
          <a:avLst/>
        </a:prstGeom>
        <a:solidFill>
          <a:schemeClr val="accent2">
            <a:hueOff val="1288722"/>
            <a:satOff val="-3699"/>
            <a:lumOff val="-5922"/>
            <a:alphaOff val="0"/>
          </a:schemeClr>
        </a:solidFill>
        <a:ln w="19050" cap="flat" cmpd="sng" algn="ctr">
          <a:solidFill>
            <a:schemeClr val="accent2">
              <a:hueOff val="1288722"/>
              <a:satOff val="-3699"/>
              <a:lumOff val="-5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3DF1E8-3B0C-D944-80F8-C748D52C0A4E}">
      <dsp:nvSpPr>
        <dsp:cNvPr id="0" name=""/>
        <dsp:cNvSpPr/>
      </dsp:nvSpPr>
      <dsp:spPr>
        <a:xfrm>
          <a:off x="0" y="966323"/>
          <a:ext cx="6949440" cy="963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Data Driven Decision Making</a:t>
          </a:r>
        </a:p>
      </dsp:txBody>
      <dsp:txXfrm>
        <a:off x="0" y="966323"/>
        <a:ext cx="6949440" cy="963497"/>
      </dsp:txXfrm>
    </dsp:sp>
    <dsp:sp modelId="{17505132-D4E9-A746-8E48-ED542097D138}">
      <dsp:nvSpPr>
        <dsp:cNvPr id="0" name=""/>
        <dsp:cNvSpPr/>
      </dsp:nvSpPr>
      <dsp:spPr>
        <a:xfrm>
          <a:off x="0" y="1929821"/>
          <a:ext cx="6949440" cy="0"/>
        </a:xfrm>
        <a:prstGeom prst="line">
          <a:avLst/>
        </a:prstGeom>
        <a:solidFill>
          <a:schemeClr val="accent2">
            <a:hueOff val="2577445"/>
            <a:satOff val="-7397"/>
            <a:lumOff val="-11844"/>
            <a:alphaOff val="0"/>
          </a:schemeClr>
        </a:solidFill>
        <a:ln w="19050" cap="flat" cmpd="sng" algn="ctr">
          <a:solidFill>
            <a:schemeClr val="accent2">
              <a:hueOff val="2577445"/>
              <a:satOff val="-7397"/>
              <a:lumOff val="-118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4DA014-ED2F-6F4B-9DBF-05271E49F90A}">
      <dsp:nvSpPr>
        <dsp:cNvPr id="0" name=""/>
        <dsp:cNvSpPr/>
      </dsp:nvSpPr>
      <dsp:spPr>
        <a:xfrm>
          <a:off x="0" y="1929821"/>
          <a:ext cx="6949440" cy="963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Learning Collaboration</a:t>
          </a:r>
        </a:p>
      </dsp:txBody>
      <dsp:txXfrm>
        <a:off x="0" y="1929821"/>
        <a:ext cx="6949440" cy="963497"/>
      </dsp:txXfrm>
    </dsp:sp>
    <dsp:sp modelId="{853C2336-FD18-9A4F-9A2B-A0135F02F071}">
      <dsp:nvSpPr>
        <dsp:cNvPr id="0" name=""/>
        <dsp:cNvSpPr/>
      </dsp:nvSpPr>
      <dsp:spPr>
        <a:xfrm>
          <a:off x="0" y="2893319"/>
          <a:ext cx="6949440" cy="0"/>
        </a:xfrm>
        <a:prstGeom prst="line">
          <a:avLst/>
        </a:prstGeom>
        <a:solidFill>
          <a:schemeClr val="accent2">
            <a:hueOff val="3866168"/>
            <a:satOff val="-11096"/>
            <a:lumOff val="-17765"/>
            <a:alphaOff val="0"/>
          </a:schemeClr>
        </a:solidFill>
        <a:ln w="19050" cap="flat" cmpd="sng" algn="ctr">
          <a:solidFill>
            <a:schemeClr val="accent2">
              <a:hueOff val="3866168"/>
              <a:satOff val="-11096"/>
              <a:lumOff val="-17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F22606-DFB4-4740-9302-F8A48AF1B151}">
      <dsp:nvSpPr>
        <dsp:cNvPr id="0" name=""/>
        <dsp:cNvSpPr/>
      </dsp:nvSpPr>
      <dsp:spPr>
        <a:xfrm>
          <a:off x="0" y="2893318"/>
          <a:ext cx="6949440" cy="963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NIATx/Quality Improvement Processes</a:t>
          </a:r>
        </a:p>
      </dsp:txBody>
      <dsp:txXfrm>
        <a:off x="0" y="2893318"/>
        <a:ext cx="6949440" cy="963497"/>
      </dsp:txXfrm>
    </dsp:sp>
    <dsp:sp modelId="{35844B4F-682E-AD45-998A-86583ABCF833}">
      <dsp:nvSpPr>
        <dsp:cNvPr id="0" name=""/>
        <dsp:cNvSpPr/>
      </dsp:nvSpPr>
      <dsp:spPr>
        <a:xfrm>
          <a:off x="0" y="3856816"/>
          <a:ext cx="6949440" cy="0"/>
        </a:xfrm>
        <a:prstGeom prst="line">
          <a:avLst/>
        </a:prstGeom>
        <a:solidFill>
          <a:schemeClr val="accent2">
            <a:hueOff val="5154890"/>
            <a:satOff val="-14794"/>
            <a:lumOff val="-23687"/>
            <a:alphaOff val="0"/>
          </a:schemeClr>
        </a:solidFill>
        <a:ln w="19050" cap="flat" cmpd="sng" algn="ctr">
          <a:solidFill>
            <a:schemeClr val="accent2">
              <a:hueOff val="5154890"/>
              <a:satOff val="-14794"/>
              <a:lumOff val="-2368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A5F029-97FD-434D-9F59-2C23FCFF77CD}">
      <dsp:nvSpPr>
        <dsp:cNvPr id="0" name=""/>
        <dsp:cNvSpPr/>
      </dsp:nvSpPr>
      <dsp:spPr>
        <a:xfrm>
          <a:off x="0" y="3856816"/>
          <a:ext cx="6949440" cy="963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Training</a:t>
          </a:r>
        </a:p>
      </dsp:txBody>
      <dsp:txXfrm>
        <a:off x="0" y="3856816"/>
        <a:ext cx="6949440" cy="963497"/>
      </dsp:txXfrm>
    </dsp:sp>
    <dsp:sp modelId="{36260279-E3E2-5843-9D98-F7682658A47A}">
      <dsp:nvSpPr>
        <dsp:cNvPr id="0" name=""/>
        <dsp:cNvSpPr/>
      </dsp:nvSpPr>
      <dsp:spPr>
        <a:xfrm>
          <a:off x="0" y="4820314"/>
          <a:ext cx="6949440" cy="0"/>
        </a:xfrm>
        <a:prstGeom prst="line">
          <a:avLst/>
        </a:prstGeom>
        <a:solidFill>
          <a:schemeClr val="accent2">
            <a:hueOff val="6443612"/>
            <a:satOff val="-18493"/>
            <a:lumOff val="-29609"/>
            <a:alphaOff val="0"/>
          </a:schemeClr>
        </a:solidFill>
        <a:ln w="19050" cap="flat" cmpd="sng" algn="ctr">
          <a:solidFill>
            <a:schemeClr val="accent2">
              <a:hueOff val="6443612"/>
              <a:satOff val="-18493"/>
              <a:lumOff val="-296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5C7F74-9CB1-2240-9AA3-E9B9C7703F82}">
      <dsp:nvSpPr>
        <dsp:cNvPr id="0" name=""/>
        <dsp:cNvSpPr/>
      </dsp:nvSpPr>
      <dsp:spPr>
        <a:xfrm>
          <a:off x="0" y="4820314"/>
          <a:ext cx="6949440" cy="963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Technical Assistance</a:t>
          </a:r>
        </a:p>
      </dsp:txBody>
      <dsp:txXfrm>
        <a:off x="0" y="4820314"/>
        <a:ext cx="6949440" cy="96349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282732-963A-4E22-8E36-A3BA1B2795DB}">
      <dsp:nvSpPr>
        <dsp:cNvPr id="0" name=""/>
        <dsp:cNvSpPr/>
      </dsp:nvSpPr>
      <dsp:spPr>
        <a:xfrm>
          <a:off x="0" y="1805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5EF8A4-8C6F-441D-BB67-0A7A61411F99}">
      <dsp:nvSpPr>
        <dsp:cNvPr id="0" name=""/>
        <dsp:cNvSpPr/>
      </dsp:nvSpPr>
      <dsp:spPr>
        <a:xfrm>
          <a:off x="276881" y="207750"/>
          <a:ext cx="503420" cy="5034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FAAFB9-461E-4CC1-96BD-EF788F76EAFD}">
      <dsp:nvSpPr>
        <dsp:cNvPr id="0" name=""/>
        <dsp:cNvSpPr/>
      </dsp:nvSpPr>
      <dsp:spPr>
        <a:xfrm>
          <a:off x="1057183" y="1805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Weiner, B.J., Lewis, C.C., Stanick, C. </a:t>
          </a:r>
          <a:r>
            <a:rPr lang="en-US" sz="1500" i="1" kern="1200"/>
            <a:t>et al.</a:t>
          </a:r>
          <a:r>
            <a:rPr lang="en-US" sz="1500" kern="1200"/>
            <a:t> Psychometric assessment of three newly developed implementation outcome measures. </a:t>
          </a:r>
          <a:r>
            <a:rPr lang="en-US" sz="1500" i="1" kern="1200"/>
            <a:t>Implementation Sci</a:t>
          </a:r>
          <a:r>
            <a:rPr lang="en-US" sz="1500" kern="1200"/>
            <a:t> </a:t>
          </a:r>
          <a:r>
            <a:rPr lang="en-US" sz="1500" b="1" kern="1200"/>
            <a:t>12</a:t>
          </a:r>
          <a:r>
            <a:rPr lang="en-US" sz="1500" kern="1200"/>
            <a:t>, 108 (2017). </a:t>
          </a:r>
          <a:r>
            <a:rPr lang="en-US" sz="1500" kern="1200">
              <a:hlinkClick xmlns:r="http://schemas.openxmlformats.org/officeDocument/2006/relationships" r:id="rId3"/>
            </a:rPr>
            <a:t>https://doi.org/10.1186/s13012-017-0635-3</a:t>
          </a:r>
          <a:endParaRPr lang="en-US" sz="1500" kern="1200"/>
        </a:p>
      </dsp:txBody>
      <dsp:txXfrm>
        <a:off x="1057183" y="1805"/>
        <a:ext cx="9458416" cy="915310"/>
      </dsp:txXfrm>
    </dsp:sp>
    <dsp:sp modelId="{93EFF800-9344-41AE-9AE8-F3385CBA8365}">
      <dsp:nvSpPr>
        <dsp:cNvPr id="0" name=""/>
        <dsp:cNvSpPr/>
      </dsp:nvSpPr>
      <dsp:spPr>
        <a:xfrm>
          <a:off x="0" y="1145944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2B3764-4DB9-47E0-9E72-2A225BA55101}">
      <dsp:nvSpPr>
        <dsp:cNvPr id="0" name=""/>
        <dsp:cNvSpPr/>
      </dsp:nvSpPr>
      <dsp:spPr>
        <a:xfrm>
          <a:off x="276881" y="1351889"/>
          <a:ext cx="503420" cy="50342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29C68F-7B4D-4103-A12A-D9E48563CF9A}">
      <dsp:nvSpPr>
        <dsp:cNvPr id="0" name=""/>
        <dsp:cNvSpPr/>
      </dsp:nvSpPr>
      <dsp:spPr>
        <a:xfrm>
          <a:off x="1057183" y="1145944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Acceptability</a:t>
          </a:r>
        </a:p>
      </dsp:txBody>
      <dsp:txXfrm>
        <a:off x="1057183" y="1145944"/>
        <a:ext cx="9458416" cy="915310"/>
      </dsp:txXfrm>
    </dsp:sp>
    <dsp:sp modelId="{7B22CDC9-44AE-4773-9400-2EDD822438B7}">
      <dsp:nvSpPr>
        <dsp:cNvPr id="0" name=""/>
        <dsp:cNvSpPr/>
      </dsp:nvSpPr>
      <dsp:spPr>
        <a:xfrm>
          <a:off x="0" y="2290082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3EA70B-4F35-43AE-BB9A-C92CA20C3E4D}">
      <dsp:nvSpPr>
        <dsp:cNvPr id="0" name=""/>
        <dsp:cNvSpPr/>
      </dsp:nvSpPr>
      <dsp:spPr>
        <a:xfrm>
          <a:off x="276881" y="2496027"/>
          <a:ext cx="503420" cy="503420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234DB8-F14B-48AB-94A9-AC27473826EB}">
      <dsp:nvSpPr>
        <dsp:cNvPr id="0" name=""/>
        <dsp:cNvSpPr/>
      </dsp:nvSpPr>
      <dsp:spPr>
        <a:xfrm>
          <a:off x="1057183" y="2290082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Appropriateness</a:t>
          </a:r>
        </a:p>
      </dsp:txBody>
      <dsp:txXfrm>
        <a:off x="1057183" y="2290082"/>
        <a:ext cx="9458416" cy="915310"/>
      </dsp:txXfrm>
    </dsp:sp>
    <dsp:sp modelId="{0A9206BE-CC7F-48EE-A07C-51143200E9F8}">
      <dsp:nvSpPr>
        <dsp:cNvPr id="0" name=""/>
        <dsp:cNvSpPr/>
      </dsp:nvSpPr>
      <dsp:spPr>
        <a:xfrm>
          <a:off x="0" y="3434221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3D8315-D377-4EFF-81BB-FBB355F305E2}">
      <dsp:nvSpPr>
        <dsp:cNvPr id="0" name=""/>
        <dsp:cNvSpPr/>
      </dsp:nvSpPr>
      <dsp:spPr>
        <a:xfrm>
          <a:off x="276881" y="3640166"/>
          <a:ext cx="503420" cy="503420"/>
        </a:xfrm>
        <a:prstGeom prst="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64897A-2597-4C40-B994-546EE8569010}">
      <dsp:nvSpPr>
        <dsp:cNvPr id="0" name=""/>
        <dsp:cNvSpPr/>
      </dsp:nvSpPr>
      <dsp:spPr>
        <a:xfrm>
          <a:off x="1057183" y="3434221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Feasibility</a:t>
          </a:r>
        </a:p>
      </dsp:txBody>
      <dsp:txXfrm>
        <a:off x="1057183" y="3434221"/>
        <a:ext cx="9458416" cy="9153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15E9B-E9D9-1342-954F-16F2FA28460D}">
      <dsp:nvSpPr>
        <dsp:cNvPr id="0" name=""/>
        <dsp:cNvSpPr/>
      </dsp:nvSpPr>
      <dsp:spPr>
        <a:xfrm>
          <a:off x="0" y="706"/>
          <a:ext cx="69494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19C271-ADE7-9842-81C0-1BA7AC259914}">
      <dsp:nvSpPr>
        <dsp:cNvPr id="0" name=""/>
        <dsp:cNvSpPr/>
      </dsp:nvSpPr>
      <dsp:spPr>
        <a:xfrm>
          <a:off x="0" y="706"/>
          <a:ext cx="6949440" cy="115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Staff believe medications are just “another drug”</a:t>
          </a:r>
        </a:p>
      </dsp:txBody>
      <dsp:txXfrm>
        <a:off x="0" y="706"/>
        <a:ext cx="6949440" cy="1157044"/>
      </dsp:txXfrm>
    </dsp:sp>
    <dsp:sp modelId="{43C0CB9E-6A94-1C4C-B3D2-DA02FDCE5360}">
      <dsp:nvSpPr>
        <dsp:cNvPr id="0" name=""/>
        <dsp:cNvSpPr/>
      </dsp:nvSpPr>
      <dsp:spPr>
        <a:xfrm>
          <a:off x="0" y="1157751"/>
          <a:ext cx="6949440" cy="0"/>
        </a:xfrm>
        <a:prstGeom prst="line">
          <a:avLst/>
        </a:prstGeom>
        <a:solidFill>
          <a:schemeClr val="accent2">
            <a:hueOff val="1610903"/>
            <a:satOff val="-4623"/>
            <a:lumOff val="-7402"/>
            <a:alphaOff val="0"/>
          </a:schemeClr>
        </a:solidFill>
        <a:ln w="19050" cap="flat" cmpd="sng" algn="ctr">
          <a:solidFill>
            <a:schemeClr val="accent2">
              <a:hueOff val="1610903"/>
              <a:satOff val="-4623"/>
              <a:lumOff val="-74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9B82F8-04EF-AB4F-AF84-DD1DFBF69552}">
      <dsp:nvSpPr>
        <dsp:cNvPr id="0" name=""/>
        <dsp:cNvSpPr/>
      </dsp:nvSpPr>
      <dsp:spPr>
        <a:xfrm>
          <a:off x="0" y="1157751"/>
          <a:ext cx="6949440" cy="115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Staff believe people need to hit “rock bottom” to change</a:t>
          </a:r>
        </a:p>
      </dsp:txBody>
      <dsp:txXfrm>
        <a:off x="0" y="1157751"/>
        <a:ext cx="6949440" cy="1157044"/>
      </dsp:txXfrm>
    </dsp:sp>
    <dsp:sp modelId="{EEBF1819-D936-2042-A9A6-FFC12BBC9C7D}">
      <dsp:nvSpPr>
        <dsp:cNvPr id="0" name=""/>
        <dsp:cNvSpPr/>
      </dsp:nvSpPr>
      <dsp:spPr>
        <a:xfrm>
          <a:off x="0" y="2314796"/>
          <a:ext cx="6949440" cy="0"/>
        </a:xfrm>
        <a:prstGeom prst="line">
          <a:avLst/>
        </a:prstGeom>
        <a:solidFill>
          <a:schemeClr val="accent2">
            <a:hueOff val="3221806"/>
            <a:satOff val="-9246"/>
            <a:lumOff val="-14805"/>
            <a:alphaOff val="0"/>
          </a:schemeClr>
        </a:solidFill>
        <a:ln w="19050" cap="flat" cmpd="sng" algn="ctr">
          <a:solidFill>
            <a:schemeClr val="accent2">
              <a:hueOff val="3221806"/>
              <a:satOff val="-9246"/>
              <a:lumOff val="-148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8525CD-E2AF-C541-AECD-6CF11818B485}">
      <dsp:nvSpPr>
        <dsp:cNvPr id="0" name=""/>
        <dsp:cNvSpPr/>
      </dsp:nvSpPr>
      <dsp:spPr>
        <a:xfrm>
          <a:off x="0" y="2314796"/>
          <a:ext cx="6949440" cy="115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Stakeholders do not support these tools</a:t>
          </a:r>
        </a:p>
      </dsp:txBody>
      <dsp:txXfrm>
        <a:off x="0" y="2314796"/>
        <a:ext cx="6949440" cy="1157044"/>
      </dsp:txXfrm>
    </dsp:sp>
    <dsp:sp modelId="{8F353ED6-6DEC-9344-BE2F-C82B8806F0BE}">
      <dsp:nvSpPr>
        <dsp:cNvPr id="0" name=""/>
        <dsp:cNvSpPr/>
      </dsp:nvSpPr>
      <dsp:spPr>
        <a:xfrm>
          <a:off x="0" y="3471840"/>
          <a:ext cx="6949440" cy="0"/>
        </a:xfrm>
        <a:prstGeom prst="line">
          <a:avLst/>
        </a:prstGeom>
        <a:solidFill>
          <a:schemeClr val="accent2">
            <a:hueOff val="4832709"/>
            <a:satOff val="-13870"/>
            <a:lumOff val="-22207"/>
            <a:alphaOff val="0"/>
          </a:schemeClr>
        </a:solidFill>
        <a:ln w="19050" cap="flat" cmpd="sng" algn="ctr">
          <a:solidFill>
            <a:schemeClr val="accent2">
              <a:hueOff val="4832709"/>
              <a:satOff val="-13870"/>
              <a:lumOff val="-222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834965-5E88-EB43-A991-9F63E922DAE0}">
      <dsp:nvSpPr>
        <dsp:cNvPr id="0" name=""/>
        <dsp:cNvSpPr/>
      </dsp:nvSpPr>
      <dsp:spPr>
        <a:xfrm>
          <a:off x="0" y="3471840"/>
          <a:ext cx="6949440" cy="115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No one knows how to best combine medications with other requirements</a:t>
          </a:r>
        </a:p>
      </dsp:txBody>
      <dsp:txXfrm>
        <a:off x="0" y="3471840"/>
        <a:ext cx="6949440" cy="1157044"/>
      </dsp:txXfrm>
    </dsp:sp>
    <dsp:sp modelId="{1F74510D-8614-8B43-A508-F7DE3FF23FB4}">
      <dsp:nvSpPr>
        <dsp:cNvPr id="0" name=""/>
        <dsp:cNvSpPr/>
      </dsp:nvSpPr>
      <dsp:spPr>
        <a:xfrm>
          <a:off x="0" y="4628885"/>
          <a:ext cx="6949440" cy="0"/>
        </a:xfrm>
        <a:prstGeom prst="line">
          <a:avLst/>
        </a:prstGeom>
        <a:solidFill>
          <a:schemeClr val="accent2">
            <a:hueOff val="6443612"/>
            <a:satOff val="-18493"/>
            <a:lumOff val="-29609"/>
            <a:alphaOff val="0"/>
          </a:schemeClr>
        </a:solidFill>
        <a:ln w="19050" cap="flat" cmpd="sng" algn="ctr">
          <a:solidFill>
            <a:schemeClr val="accent2">
              <a:hueOff val="6443612"/>
              <a:satOff val="-18493"/>
              <a:lumOff val="-296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5C97A4-7595-2947-A8F6-5BB03E05CAA4}">
      <dsp:nvSpPr>
        <dsp:cNvPr id="0" name=""/>
        <dsp:cNvSpPr/>
      </dsp:nvSpPr>
      <dsp:spPr>
        <a:xfrm>
          <a:off x="0" y="4628885"/>
          <a:ext cx="6949440" cy="115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Giving medications will be another headache….people sell or divert them</a:t>
          </a:r>
        </a:p>
      </dsp:txBody>
      <dsp:txXfrm>
        <a:off x="0" y="4628885"/>
        <a:ext cx="6949440" cy="11570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6C043D-97D8-B247-8DD6-8F136B39141C}">
      <dsp:nvSpPr>
        <dsp:cNvPr id="0" name=""/>
        <dsp:cNvSpPr/>
      </dsp:nvSpPr>
      <dsp:spPr>
        <a:xfrm>
          <a:off x="0" y="30987"/>
          <a:ext cx="10243457" cy="9950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Lack of Knowledge about:</a:t>
          </a:r>
        </a:p>
      </dsp:txBody>
      <dsp:txXfrm>
        <a:off x="48576" y="79563"/>
        <a:ext cx="10146305" cy="897933"/>
      </dsp:txXfrm>
    </dsp:sp>
    <dsp:sp modelId="{0BDE1F29-945A-D044-8904-0FF27F344231}">
      <dsp:nvSpPr>
        <dsp:cNvPr id="0" name=""/>
        <dsp:cNvSpPr/>
      </dsp:nvSpPr>
      <dsp:spPr>
        <a:xfrm>
          <a:off x="0" y="1026072"/>
          <a:ext cx="10243457" cy="96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5230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Understanding Role of Medications for Opioid Disorders/Alcohol Disorders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Understanding what is effective in changing the behavior of individuals with specific SUD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Understanding policies of their agency (allowed or not allowed?)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Perception of how others will view endorsement of use of medications</a:t>
          </a:r>
        </a:p>
      </dsp:txBody>
      <dsp:txXfrm>
        <a:off x="0" y="1026072"/>
        <a:ext cx="10243457" cy="968760"/>
      </dsp:txXfrm>
    </dsp:sp>
    <dsp:sp modelId="{05534098-E9DF-0D4C-92D4-2D657C325B56}">
      <dsp:nvSpPr>
        <dsp:cNvPr id="0" name=""/>
        <dsp:cNvSpPr/>
      </dsp:nvSpPr>
      <dsp:spPr>
        <a:xfrm>
          <a:off x="0" y="1994832"/>
          <a:ext cx="10243457" cy="9950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Concerns about </a:t>
          </a:r>
          <a:r>
            <a:rPr lang="en-US" sz="1800" u="sng" kern="1200"/>
            <a:t>their own </a:t>
          </a:r>
          <a:r>
            <a:rPr lang="en-US" sz="1800" kern="1200"/>
            <a:t>Skills to:</a:t>
          </a:r>
        </a:p>
      </dsp:txBody>
      <dsp:txXfrm>
        <a:off x="48576" y="2043408"/>
        <a:ext cx="10146305" cy="897933"/>
      </dsp:txXfrm>
    </dsp:sp>
    <dsp:sp modelId="{00F853EB-E5CF-5E49-8F6E-DB6D9BFEB2AD}">
      <dsp:nvSpPr>
        <dsp:cNvPr id="0" name=""/>
        <dsp:cNvSpPr/>
      </dsp:nvSpPr>
      <dsp:spPr>
        <a:xfrm>
          <a:off x="0" y="2989917"/>
          <a:ext cx="10243457" cy="96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5230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Ability to know when to use medications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Combine with other justice requirements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Manage medication and related behaviors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Responsible for adverse reactions</a:t>
          </a:r>
        </a:p>
      </dsp:txBody>
      <dsp:txXfrm>
        <a:off x="0" y="2989917"/>
        <a:ext cx="10243457" cy="968760"/>
      </dsp:txXfrm>
    </dsp:sp>
    <dsp:sp modelId="{BFB65AA9-3C5A-1841-A859-B1511BECF063}">
      <dsp:nvSpPr>
        <dsp:cNvPr id="0" name=""/>
        <dsp:cNvSpPr/>
      </dsp:nvSpPr>
      <dsp:spPr>
        <a:xfrm>
          <a:off x="0" y="3958677"/>
          <a:ext cx="10243457" cy="9950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Implementation Science:  the emphasis is on building a foundation and skills to handle situations differently.   Change the culture to support this new foundation?  Work on reforms to be sustained, not piloted.</a:t>
          </a:r>
          <a:endParaRPr lang="en-US" sz="1800" kern="1200"/>
        </a:p>
      </dsp:txBody>
      <dsp:txXfrm>
        <a:off x="48576" y="4007253"/>
        <a:ext cx="10146305" cy="89793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8E2E0B-6111-0546-9CB8-D95547A66C43}">
      <dsp:nvSpPr>
        <dsp:cNvPr id="0" name=""/>
        <dsp:cNvSpPr/>
      </dsp:nvSpPr>
      <dsp:spPr>
        <a:xfrm>
          <a:off x="393795" y="0"/>
          <a:ext cx="2173337" cy="1304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Staffing</a:t>
          </a:r>
        </a:p>
      </dsp:txBody>
      <dsp:txXfrm>
        <a:off x="393795" y="0"/>
        <a:ext cx="2173337" cy="1304002"/>
      </dsp:txXfrm>
    </dsp:sp>
    <dsp:sp modelId="{B769D3A4-DE91-5641-9DA9-14187A58ACC5}">
      <dsp:nvSpPr>
        <dsp:cNvPr id="0" name=""/>
        <dsp:cNvSpPr/>
      </dsp:nvSpPr>
      <dsp:spPr>
        <a:xfrm>
          <a:off x="2699466" y="2331"/>
          <a:ext cx="2173337" cy="1304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Policies</a:t>
          </a:r>
        </a:p>
      </dsp:txBody>
      <dsp:txXfrm>
        <a:off x="2699466" y="2331"/>
        <a:ext cx="2173337" cy="1304002"/>
      </dsp:txXfrm>
    </dsp:sp>
    <dsp:sp modelId="{C5CC288E-2907-DF47-97A6-C586AAE52980}">
      <dsp:nvSpPr>
        <dsp:cNvPr id="0" name=""/>
        <dsp:cNvSpPr/>
      </dsp:nvSpPr>
      <dsp:spPr>
        <a:xfrm>
          <a:off x="308796" y="1523667"/>
          <a:ext cx="2173337" cy="1304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Procedures</a:t>
          </a:r>
        </a:p>
      </dsp:txBody>
      <dsp:txXfrm>
        <a:off x="308796" y="1523667"/>
        <a:ext cx="2173337" cy="1304002"/>
      </dsp:txXfrm>
    </dsp:sp>
    <dsp:sp modelId="{CD512B4D-BA8C-3641-B529-6DECF2D2A0EE}">
      <dsp:nvSpPr>
        <dsp:cNvPr id="0" name=""/>
        <dsp:cNvSpPr/>
      </dsp:nvSpPr>
      <dsp:spPr>
        <a:xfrm>
          <a:off x="2699466" y="1523667"/>
          <a:ext cx="2173337" cy="1304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Organizational Culture</a:t>
          </a:r>
        </a:p>
      </dsp:txBody>
      <dsp:txXfrm>
        <a:off x="2699466" y="1523667"/>
        <a:ext cx="2173337" cy="1304002"/>
      </dsp:txXfrm>
    </dsp:sp>
    <dsp:sp modelId="{C62DA354-5F19-AA45-98D1-1B52CED01DDF}">
      <dsp:nvSpPr>
        <dsp:cNvPr id="0" name=""/>
        <dsp:cNvSpPr/>
      </dsp:nvSpPr>
      <dsp:spPr>
        <a:xfrm>
          <a:off x="308796" y="3045003"/>
          <a:ext cx="2173337" cy="1304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Relationship between medical and security staff</a:t>
          </a:r>
        </a:p>
      </dsp:txBody>
      <dsp:txXfrm>
        <a:off x="308796" y="3045003"/>
        <a:ext cx="2173337" cy="1304002"/>
      </dsp:txXfrm>
    </dsp:sp>
    <dsp:sp modelId="{15A52000-1D86-2F47-8BE4-884AB608FAF6}">
      <dsp:nvSpPr>
        <dsp:cNvPr id="0" name=""/>
        <dsp:cNvSpPr/>
      </dsp:nvSpPr>
      <dsp:spPr>
        <a:xfrm>
          <a:off x="2699466" y="3045003"/>
          <a:ext cx="2173337" cy="1304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Access to medications</a:t>
          </a:r>
        </a:p>
      </dsp:txBody>
      <dsp:txXfrm>
        <a:off x="2699466" y="3045003"/>
        <a:ext cx="2173337" cy="1304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C11E3-57F7-8D41-A3DE-DC4D7203283C}" type="datetimeFigureOut">
              <a:rPr lang="en-US" smtClean="0"/>
              <a:t>8/14/25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A1364-B281-4542-A359-303416F8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49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A9ADF-3939-8B98-E44A-6D1E1A27BC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7E2417-C319-5AC5-9F43-5230ECAC03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86599E-2E19-4BA2-4569-AAAC1C97DE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17B101-A8DF-A7D2-7042-3D37BA51A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0453D-3415-442E-9377-44170C11A5F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47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4EC7C-9C42-1FE4-3D45-03BCA105C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3ED617-0ED0-9DEF-3BF9-9D5F507AA8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81E96-923C-8D0A-B5E2-8071D641B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C78E6-7909-DEAF-3767-9873FDD17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F702A-7206-BACB-8DB0-A15BE2DB9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26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330A4-1200-6017-FBF8-858AFF328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5B9C9B-2044-4432-B3E6-B100451881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FD0AF-DF22-BC80-7536-CD2AB404B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CEA56-C4FF-9604-444C-3C5613AF6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467FF-4D20-4913-7BE6-40EE49404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36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67C180-BFEE-94BD-6A52-F8543B2AC2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9FE192-F63D-7AD4-8B16-AD2120BC6E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03C640-DA04-B16F-75A9-C5811AE77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13B098-48C3-FBE8-13D9-411FD0A6C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2FD9B-0AAF-C517-C078-F27231C7E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0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84758-6C36-B5AA-C5D3-0D2B2494F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FBA83-DC2E-AA99-4376-8E3A6B075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FB6F4-0EBE-8006-33DF-EC77057A5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D0B1E-68E7-34A0-59D5-85A68C04E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F53F2-54B6-8A08-B56F-E1270B187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8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02FF0-F662-72B5-ED7D-1AF0DEB3A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65ABB-EC63-A30C-97B7-C58210297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6269AF-A019-2B97-04E4-DC7F03C1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CED5C-2D04-ECDD-26E1-F64365883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1C5CB-BFDA-869A-83A0-E7DD9906B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17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44F3F-8DBF-30A4-1A0C-43F876966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96672-E044-F5B9-2221-2D9F671A46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F0C2A2-672E-A2CC-85B1-5B0A69CFB8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35CD91-6F03-67DC-3BCC-A930610EA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F3C992-372B-0181-AF8F-A5E4780E7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0B99B8-40F4-D9FD-9F4F-BA2E6EFE7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62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71B5A-1F41-904D-5601-F7480F6D0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94CD7A-805A-16DE-2A7D-2F284A59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AC7F91-73ED-C3AC-DF73-15E9F96D3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9DED21-927E-40F9-2563-E521A8C8A9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711EE6-2773-7C22-C0BC-C1F70A79A6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D9ACC1-A193-DA76-5677-8E65CD674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E14C00-32CF-3DF6-6FBC-01E429FCC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83278D-1569-5111-14AC-6F0FA761D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22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CC1DB-6494-4CB0-1A95-61BDE3E29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74F4D8-FDB2-95CE-8549-BCD29194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3D4510-3F90-7F3E-28E1-DF562A15B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0FAEEB-4317-87AD-2DBC-D460CB3E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722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02858C-57FC-DCBB-8881-A8BEEA577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9EC8E2-CAC6-9342-E2B5-AE4AB6141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D14233-F1F1-8195-A21B-7F629B3E7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280B6-E256-4DB3-0D8E-CD866D765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50107-3EFF-4754-0A2A-557AA8D6E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9CC9BA-50F1-4297-4221-C576E48831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0FB381-AD0F-8E3D-A9D2-2B541C61E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0EEBBF-0A97-1541-A133-C9728DC4F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A06936-1AD4-3584-A741-C13801717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61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46BE4-75D7-9C36-B700-3B6C4C9A3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451B64-6A30-C6A7-0BE6-0836FDCF39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BE110C-B67C-7333-5F19-ADE8A0FA6A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9B0D73-F6B3-6198-6B47-B85659BAC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BE5306-8B96-C8F8-069E-9716B8EB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ED3C4-2809-B357-5DD8-1AAB175DC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ADA3F2-61A9-1A3E-4E6A-3169FC107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13DBC-7F64-C8E8-DB35-FAE2725A0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89F63-7188-3AF0-1FC1-50E51FD27D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940C79-8BE7-6143-B9FE-DEDB610D7CAF}" type="datetimeFigureOut">
              <a:rPr lang="en-US" smtClean="0"/>
              <a:t>8/14/25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37604-DBB9-3F0F-257A-4863FA9F0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B316C-1CE1-4DCE-3904-540A858BE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9984EC-3301-BA4C-9DA6-4459D715B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11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E448DB1-4196-18A6-15DA-C72635C1B1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pic>
        <p:nvPicPr>
          <p:cNvPr id="5" name="Picture 4" descr="A molecular model">
            <a:extLst>
              <a:ext uri="{FF2B5EF4-FFF2-40B4-BE49-F238E27FC236}">
                <a16:creationId xmlns:a16="http://schemas.microsoft.com/office/drawing/2014/main" id="{B3545D3C-A8E8-C29A-2A23-AB39870FA1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221" b="8509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7D064F0-6D2A-219C-C000-14ABD99ECE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88306" y="0"/>
            <a:ext cx="4903694" cy="6858001"/>
          </a:xfrm>
          <a:prstGeom prst="rect">
            <a:avLst/>
          </a:prstGeom>
          <a:solidFill>
            <a:schemeClr val="bg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C196F-13D5-A166-185F-AEFABD8EFD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0" y="822960"/>
            <a:ext cx="4571979" cy="3474720"/>
          </a:xfrm>
        </p:spPr>
        <p:txBody>
          <a:bodyPr anchor="b">
            <a:normAutofit/>
          </a:bodyPr>
          <a:lstStyle/>
          <a:p>
            <a:pPr algn="l"/>
            <a:r>
              <a:rPr lang="en-US" sz="4800" b="1" dirty="0"/>
              <a:t>Implementation Science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DA4048-D3C8-2704-6517-EA5663C512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1" y="4419600"/>
            <a:ext cx="3931920" cy="1386840"/>
          </a:xfrm>
        </p:spPr>
        <p:txBody>
          <a:bodyPr anchor="t">
            <a:normAutofit/>
          </a:bodyPr>
          <a:lstStyle/>
          <a:p>
            <a:pPr algn="l"/>
            <a:r>
              <a:rPr lang="en-US" sz="2200"/>
              <a:t>Cliff Notes 101</a:t>
            </a:r>
          </a:p>
          <a:p>
            <a:pPr algn="l"/>
            <a:r>
              <a:rPr lang="en-US" sz="2200"/>
              <a:t>Faye S. Taxman</a:t>
            </a:r>
          </a:p>
        </p:txBody>
      </p:sp>
    </p:spTree>
    <p:extLst>
      <p:ext uri="{BB962C8B-B14F-4D97-AF65-F5344CB8AC3E}">
        <p14:creationId xmlns:p14="http://schemas.microsoft.com/office/powerpoint/2010/main" val="42820950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1C90AD-B72F-0D45-BE6B-BE6C9870F7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44" y="471488"/>
            <a:ext cx="5628018" cy="579868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7B8EE3-213A-B647-97EC-5BC2D400720C}"/>
              </a:ext>
            </a:extLst>
          </p:cNvPr>
          <p:cNvSpPr txBox="1"/>
          <p:nvPr/>
        </p:nvSpPr>
        <p:spPr>
          <a:xfrm>
            <a:off x="7239012" y="2031101"/>
            <a:ext cx="4282984" cy="3511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Knight, D.K., Belenko, S., Wiley, T. </a:t>
            </a:r>
            <a:r>
              <a:rPr lang="en-US" i="1"/>
              <a:t>et al.</a:t>
            </a:r>
            <a:r>
              <a:rPr lang="en-US"/>
              <a:t> Juvenile Justice—Translational Research on Interventions for Adolescents in the Legal System (JJ-TRIALS): a cluster randomized trial targeting system-wide improvement in substance use services. </a:t>
            </a:r>
            <a:r>
              <a:rPr lang="en-US" i="1"/>
              <a:t>Implementation Sci</a:t>
            </a:r>
            <a:r>
              <a:rPr lang="en-US"/>
              <a:t> </a:t>
            </a:r>
            <a:r>
              <a:rPr lang="en-US" b="1"/>
              <a:t>11, </a:t>
            </a:r>
            <a:r>
              <a:rPr lang="en-US"/>
              <a:t>57 (2015). https://doi.org/10.1186/s13012-016-0423-5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29FB28-9F6E-4440-8337-7FB25ED37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57F1E4F-1CFF-5643-939E-02111984F565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83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30775-38DE-869E-2C05-C2D524FC6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Implementation can tell us about effective change practices</a:t>
            </a:r>
            <a:endParaRPr lang="en-US" sz="72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369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00DC1B0-7E1A-BD02-3F93-19E6B1B750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A9F788-D164-5792-B139-759E794F9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548638"/>
            <a:ext cx="3493008" cy="5788152"/>
          </a:xfrm>
        </p:spPr>
        <p:txBody>
          <a:bodyPr anchor="ctr">
            <a:normAutofit/>
          </a:bodyPr>
          <a:lstStyle/>
          <a:p>
            <a:r>
              <a:rPr lang="en-US" sz="3100"/>
              <a:t>Expert Recommendations for Implementing Change (ERIC) list of strategies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7A2387AC-3AB0-030E-ED6E-AB01728A7F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8794544"/>
              </p:ext>
            </p:extLst>
          </p:nvPr>
        </p:nvGraphicFramePr>
        <p:xfrm>
          <a:off x="4608246" y="548640"/>
          <a:ext cx="6949440" cy="578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1862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B3723-503E-C89D-29FA-A3D8BF960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Strategies vs Mechanisms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2073518-87FA-983B-104B-74219D3DBE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547800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3037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00DC1B0-7E1A-BD02-3F93-19E6B1B750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B4383F-632C-0C00-748A-B0C7CD665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548638"/>
            <a:ext cx="3493008" cy="5788152"/>
          </a:xfrm>
        </p:spPr>
        <p:txBody>
          <a:bodyPr anchor="ctr">
            <a:normAutofit/>
          </a:bodyPr>
          <a:lstStyle/>
          <a:p>
            <a:r>
              <a:rPr lang="en-US" sz="4000"/>
              <a:t>Typical Implementation Strategies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00D57C9-2F9E-040E-5C09-386A435657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9040657"/>
              </p:ext>
            </p:extLst>
          </p:nvPr>
        </p:nvGraphicFramePr>
        <p:xfrm>
          <a:off x="4608246" y="548640"/>
          <a:ext cx="6949440" cy="578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1878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A498F-8378-3944-10E7-F54CB1208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Reentry—a quality improvement process to develop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A0262-96B3-641F-C5E4-349A9C1AD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Small activity on implementing reentry processes using quality improvement works</a:t>
            </a:r>
          </a:p>
          <a:p>
            <a:pPr lvl="1"/>
            <a:r>
              <a:rPr lang="en-US" dirty="0"/>
              <a:t>Use quality improvement to improve reentry issues during prison, transition and supervision</a:t>
            </a:r>
          </a:p>
          <a:p>
            <a:pPr lvl="1"/>
            <a:r>
              <a:rPr lang="en-US" dirty="0"/>
              <a:t>Define office “practices”—good, bad, or ugly</a:t>
            </a:r>
          </a:p>
          <a:p>
            <a:pPr lvl="1"/>
            <a:r>
              <a:rPr lang="en-US" dirty="0"/>
              <a:t>Define preferred practices according to officers?  Individuals on probation?</a:t>
            </a:r>
          </a:p>
          <a:p>
            <a:pPr lvl="1"/>
            <a:r>
              <a:rPr lang="en-US" dirty="0"/>
              <a:t>Develop champions in the office</a:t>
            </a:r>
          </a:p>
          <a:p>
            <a:pPr lvl="1"/>
            <a:r>
              <a:rPr lang="en-US" dirty="0"/>
              <a:t>Work on messaging</a:t>
            </a:r>
          </a:p>
          <a:p>
            <a:pPr lvl="1"/>
            <a:r>
              <a:rPr lang="en-US" dirty="0"/>
              <a:t>Identify how to improve operations (no more than 3)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439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3D pattern of ring shapes connected by lines">
            <a:extLst>
              <a:ext uri="{FF2B5EF4-FFF2-40B4-BE49-F238E27FC236}">
                <a16:creationId xmlns:a16="http://schemas.microsoft.com/office/drawing/2014/main" id="{E88B077F-BE04-CC9E-CFA6-C11A8B6A3DB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/>
          <a:stretch>
            <a:fillRect/>
          </a:stretch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641BAC-5A54-6913-BB44-27340B226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</a:rPr>
              <a:t>Outcomes Related to Change at the Organizational Level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2648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6A10F3-E57F-0AD7-8A9B-7623D4555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1441043-DD65-1190-45D3-39AFFE7554C1}"/>
              </a:ext>
            </a:extLst>
          </p:cNvPr>
          <p:cNvSpPr/>
          <p:nvPr/>
        </p:nvSpPr>
        <p:spPr>
          <a:xfrm>
            <a:off x="1866902" y="1318761"/>
            <a:ext cx="1790699" cy="3735674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Innovation</a:t>
            </a:r>
          </a:p>
          <a:p>
            <a:pPr algn="ctr"/>
            <a:endParaRPr lang="en-US" dirty="0"/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EVIDENCED BASED PRACTICES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Improvements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8768D5-3128-1925-D233-D64856D9C3F3}"/>
              </a:ext>
            </a:extLst>
          </p:cNvPr>
          <p:cNvSpPr/>
          <p:nvPr/>
        </p:nvSpPr>
        <p:spPr>
          <a:xfrm>
            <a:off x="4102096" y="1219116"/>
            <a:ext cx="2057400" cy="3752610"/>
          </a:xfrm>
          <a:prstGeom prst="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IMPLEMENTATION STRATEGIES</a:t>
            </a:r>
          </a:p>
          <a:p>
            <a:pPr algn="ctr"/>
            <a:endParaRPr lang="en-US" dirty="0"/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Systems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Environment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Organizational 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Group Learning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Individual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Providers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Consumers</a:t>
            </a:r>
            <a:endParaRPr lang="en-US" b="1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A25F8B-D091-1004-73A7-B9444FA6F4E3}"/>
              </a:ext>
            </a:extLst>
          </p:cNvPr>
          <p:cNvSpPr/>
          <p:nvPr/>
        </p:nvSpPr>
        <p:spPr>
          <a:xfrm>
            <a:off x="6362699" y="1172918"/>
            <a:ext cx="4086606" cy="37779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sz="2400" b="1" dirty="0">
              <a:solidFill>
                <a:schemeClr val="tx1"/>
              </a:solidFill>
            </a:endParaRPr>
          </a:p>
          <a:p>
            <a:pPr algn="ctr"/>
            <a:endParaRPr lang="en-US" sz="2400" b="1" dirty="0">
              <a:solidFill>
                <a:schemeClr val="tx1"/>
              </a:solidFill>
            </a:endParaRPr>
          </a:p>
          <a:p>
            <a:pPr algn="ctr"/>
            <a:endParaRPr lang="en-US" sz="2400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OUTCOMES</a:t>
            </a:r>
          </a:p>
          <a:p>
            <a:r>
              <a:rPr lang="en-US" dirty="0">
                <a:solidFill>
                  <a:schemeClr val="bg1"/>
                </a:solidFill>
              </a:rPr>
              <a:t>IMPLEMENT        SERVICE      INDIVIDUAL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Acceptability     Efficacy   Recidivism</a:t>
            </a:r>
          </a:p>
          <a:p>
            <a:r>
              <a:rPr lang="en-US" dirty="0">
                <a:solidFill>
                  <a:schemeClr val="bg1"/>
                </a:solidFill>
              </a:rPr>
              <a:t>Feasibility          Safety     Symptoms</a:t>
            </a:r>
          </a:p>
          <a:p>
            <a:r>
              <a:rPr lang="en-US" dirty="0">
                <a:solidFill>
                  <a:schemeClr val="bg1"/>
                </a:solidFill>
              </a:rPr>
              <a:t>Fidelity	            Equity	Satisfied</a:t>
            </a:r>
          </a:p>
          <a:p>
            <a:r>
              <a:rPr lang="en-US" dirty="0">
                <a:solidFill>
                  <a:schemeClr val="bg1"/>
                </a:solidFill>
              </a:rPr>
              <a:t>Penetration        Proc 	</a:t>
            </a:r>
          </a:p>
          <a:p>
            <a:r>
              <a:rPr lang="en-US" dirty="0">
                <a:solidFill>
                  <a:schemeClr val="bg1"/>
                </a:solidFill>
              </a:rPr>
              <a:t>Sustainability       justice</a:t>
            </a:r>
          </a:p>
          <a:p>
            <a:r>
              <a:rPr lang="en-US" dirty="0">
                <a:solidFill>
                  <a:schemeClr val="bg1"/>
                </a:solidFill>
              </a:rPr>
              <a:t>Uptake</a:t>
            </a:r>
          </a:p>
          <a:p>
            <a:r>
              <a:rPr lang="en-US" dirty="0">
                <a:solidFill>
                  <a:schemeClr val="bg1"/>
                </a:solidFill>
              </a:rPr>
              <a:t>Costs</a:t>
            </a:r>
          </a:p>
          <a:p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083A28-7725-1EFC-419F-1C4FE73027CA}"/>
              </a:ext>
            </a:extLst>
          </p:cNvPr>
          <p:cNvCxnSpPr/>
          <p:nvPr/>
        </p:nvCxnSpPr>
        <p:spPr>
          <a:xfrm flipV="1">
            <a:off x="7924800" y="1577552"/>
            <a:ext cx="0" cy="3375448"/>
          </a:xfrm>
          <a:prstGeom prst="line">
            <a:avLst/>
          </a:prstGeom>
          <a:ln w="31750"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7FF9CC-1E6B-A0A6-6D20-2A2689878388}"/>
              </a:ext>
            </a:extLst>
          </p:cNvPr>
          <p:cNvCxnSpPr/>
          <p:nvPr/>
        </p:nvCxnSpPr>
        <p:spPr>
          <a:xfrm flipV="1">
            <a:off x="9144000" y="1549909"/>
            <a:ext cx="0" cy="3403092"/>
          </a:xfrm>
          <a:prstGeom prst="line">
            <a:avLst/>
          </a:prstGeom>
          <a:ln w="31750"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456086A-E631-E203-F398-CC4014DB8CB9}"/>
              </a:ext>
            </a:extLst>
          </p:cNvPr>
          <p:cNvCxnSpPr/>
          <p:nvPr/>
        </p:nvCxnSpPr>
        <p:spPr>
          <a:xfrm>
            <a:off x="6553200" y="1549909"/>
            <a:ext cx="3934206" cy="27642"/>
          </a:xfrm>
          <a:prstGeom prst="line">
            <a:avLst/>
          </a:prstGeom>
          <a:ln w="63500">
            <a:solidFill>
              <a:schemeClr val="tx1">
                <a:alpha val="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0083199-0F5B-F560-E99E-1417458F2568}"/>
              </a:ext>
            </a:extLst>
          </p:cNvPr>
          <p:cNvSpPr txBox="1"/>
          <p:nvPr/>
        </p:nvSpPr>
        <p:spPr>
          <a:xfrm>
            <a:off x="1866901" y="73149"/>
            <a:ext cx="8140445" cy="584775"/>
          </a:xfrm>
          <a:prstGeom prst="rect">
            <a:avLst/>
          </a:prstGeom>
          <a:solidFill>
            <a:srgbClr val="B8AED2"/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Implementation Research Framework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42BA3A-B9A8-AA1B-A967-CDEF54EA4F3C}"/>
              </a:ext>
            </a:extLst>
          </p:cNvPr>
          <p:cNvSpPr txBox="1"/>
          <p:nvPr/>
        </p:nvSpPr>
        <p:spPr>
          <a:xfrm>
            <a:off x="1866901" y="5663456"/>
            <a:ext cx="8582404" cy="83099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72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>
                <a:alpha val="36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Implementation Research Methods</a:t>
            </a:r>
            <a:endParaRPr lang="en-US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41A94CE-CB83-B56B-8A5A-1B7AD5757941}"/>
              </a:ext>
            </a:extLst>
          </p:cNvPr>
          <p:cNvSpPr txBox="1"/>
          <p:nvPr/>
        </p:nvSpPr>
        <p:spPr>
          <a:xfrm>
            <a:off x="1900768" y="6444977"/>
            <a:ext cx="2107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Proctor, et al., 2009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52685F0-362E-2FF6-C510-7F27F82BE394}"/>
              </a:ext>
            </a:extLst>
          </p:cNvPr>
          <p:cNvCxnSpPr>
            <a:endCxn id="4" idx="1"/>
          </p:cNvCxnSpPr>
          <p:nvPr/>
        </p:nvCxnSpPr>
        <p:spPr>
          <a:xfrm flipV="1">
            <a:off x="3797298" y="3095421"/>
            <a:ext cx="304799" cy="49608"/>
          </a:xfrm>
          <a:prstGeom prst="straightConnector1">
            <a:avLst/>
          </a:prstGeom>
          <a:ln w="34925">
            <a:solidFill>
              <a:schemeClr val="tx1">
                <a:alpha val="2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Left-Right Arrow 44">
            <a:extLst>
              <a:ext uri="{FF2B5EF4-FFF2-40B4-BE49-F238E27FC236}">
                <a16:creationId xmlns:a16="http://schemas.microsoft.com/office/drawing/2014/main" id="{13336B51-98DD-B2CA-B5EA-2EEDDE2AF746}"/>
              </a:ext>
            </a:extLst>
          </p:cNvPr>
          <p:cNvSpPr/>
          <p:nvPr/>
        </p:nvSpPr>
        <p:spPr>
          <a:xfrm flipH="1" flipV="1">
            <a:off x="3638549" y="2675896"/>
            <a:ext cx="342903" cy="226846"/>
          </a:xfrm>
          <a:prstGeom prst="leftRightArrow">
            <a:avLst/>
          </a:prstGeom>
          <a:solidFill>
            <a:srgbClr val="F522FF">
              <a:alpha val="73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Left-Right Arrow 45">
            <a:extLst>
              <a:ext uri="{FF2B5EF4-FFF2-40B4-BE49-F238E27FC236}">
                <a16:creationId xmlns:a16="http://schemas.microsoft.com/office/drawing/2014/main" id="{ECA90A1B-0417-643D-7BE4-8B31418C90BE}"/>
              </a:ext>
            </a:extLst>
          </p:cNvPr>
          <p:cNvSpPr/>
          <p:nvPr/>
        </p:nvSpPr>
        <p:spPr>
          <a:xfrm flipH="1" flipV="1">
            <a:off x="6049429" y="2675896"/>
            <a:ext cx="342903" cy="226846"/>
          </a:xfrm>
          <a:prstGeom prst="leftRightArrow">
            <a:avLst/>
          </a:prstGeom>
          <a:solidFill>
            <a:srgbClr val="F522FF">
              <a:alpha val="73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Up Arrow 46">
            <a:extLst>
              <a:ext uri="{FF2B5EF4-FFF2-40B4-BE49-F238E27FC236}">
                <a16:creationId xmlns:a16="http://schemas.microsoft.com/office/drawing/2014/main" id="{794436C4-8231-6D5D-AB25-EA5A950C746C}"/>
              </a:ext>
            </a:extLst>
          </p:cNvPr>
          <p:cNvSpPr/>
          <p:nvPr/>
        </p:nvSpPr>
        <p:spPr>
          <a:xfrm>
            <a:off x="2544746" y="4950897"/>
            <a:ext cx="484632" cy="670902"/>
          </a:xfrm>
          <a:prstGeom prst="upArrow">
            <a:avLst/>
          </a:prstGeom>
          <a:solidFill>
            <a:srgbClr val="F522FF">
              <a:alpha val="59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Up Arrow 47">
            <a:extLst>
              <a:ext uri="{FF2B5EF4-FFF2-40B4-BE49-F238E27FC236}">
                <a16:creationId xmlns:a16="http://schemas.microsoft.com/office/drawing/2014/main" id="{74AC7622-D8CF-DE16-435E-68C3EF47DDD1}"/>
              </a:ext>
            </a:extLst>
          </p:cNvPr>
          <p:cNvSpPr/>
          <p:nvPr/>
        </p:nvSpPr>
        <p:spPr>
          <a:xfrm>
            <a:off x="4749953" y="4992554"/>
            <a:ext cx="484632" cy="670947"/>
          </a:xfrm>
          <a:prstGeom prst="upArrow">
            <a:avLst/>
          </a:prstGeom>
          <a:solidFill>
            <a:srgbClr val="F522FF">
              <a:alpha val="59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Up Arrow 48">
            <a:extLst>
              <a:ext uri="{FF2B5EF4-FFF2-40B4-BE49-F238E27FC236}">
                <a16:creationId xmlns:a16="http://schemas.microsoft.com/office/drawing/2014/main" id="{C06DAAEF-9491-E04E-864E-CE3DD046570D}"/>
              </a:ext>
            </a:extLst>
          </p:cNvPr>
          <p:cNvSpPr/>
          <p:nvPr/>
        </p:nvSpPr>
        <p:spPr>
          <a:xfrm>
            <a:off x="6835711" y="4950897"/>
            <a:ext cx="484632" cy="687190"/>
          </a:xfrm>
          <a:prstGeom prst="upArrow">
            <a:avLst/>
          </a:prstGeom>
          <a:solidFill>
            <a:srgbClr val="F522FF">
              <a:alpha val="59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Up Arrow 49">
            <a:extLst>
              <a:ext uri="{FF2B5EF4-FFF2-40B4-BE49-F238E27FC236}">
                <a16:creationId xmlns:a16="http://schemas.microsoft.com/office/drawing/2014/main" id="{0C7CB601-38D6-B58A-5A73-7B238ABFE508}"/>
              </a:ext>
            </a:extLst>
          </p:cNvPr>
          <p:cNvSpPr/>
          <p:nvPr/>
        </p:nvSpPr>
        <p:spPr>
          <a:xfrm>
            <a:off x="8277987" y="4950897"/>
            <a:ext cx="484632" cy="670902"/>
          </a:xfrm>
          <a:prstGeom prst="upArrow">
            <a:avLst/>
          </a:prstGeom>
          <a:solidFill>
            <a:srgbClr val="F522FF">
              <a:alpha val="59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Up Arrow 50">
            <a:extLst>
              <a:ext uri="{FF2B5EF4-FFF2-40B4-BE49-F238E27FC236}">
                <a16:creationId xmlns:a16="http://schemas.microsoft.com/office/drawing/2014/main" id="{A4862A74-8739-F372-D62D-DC0FBC0A6048}"/>
              </a:ext>
            </a:extLst>
          </p:cNvPr>
          <p:cNvSpPr/>
          <p:nvPr/>
        </p:nvSpPr>
        <p:spPr>
          <a:xfrm>
            <a:off x="9525550" y="4992553"/>
            <a:ext cx="484632" cy="696342"/>
          </a:xfrm>
          <a:prstGeom prst="upArrow">
            <a:avLst/>
          </a:prstGeom>
          <a:solidFill>
            <a:srgbClr val="F522FF">
              <a:alpha val="59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F103EF2-8A3E-5899-49A7-94D42C24A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2985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E824D7-2F58-6F4E-FDA8-44BE2770BB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F15168D-8183-09B7-EBC8-9EBAB2486D65}"/>
              </a:ext>
            </a:extLst>
          </p:cNvPr>
          <p:cNvGraphicFramePr>
            <a:graphicFrameLocks noGrp="1"/>
          </p:cNvGraphicFramePr>
          <p:nvPr/>
        </p:nvGraphicFramePr>
        <p:xfrm>
          <a:off x="1524000" y="990600"/>
          <a:ext cx="9144000" cy="5867399"/>
        </p:xfrm>
        <a:graphic>
          <a:graphicData uri="http://schemas.openxmlformats.org/drawingml/2006/table">
            <a:tbl>
              <a:tblPr bandRow="1">
                <a:tableStyleId>{793D81CF-94F2-401A-BA57-92F5A7B2D0C5}</a:tableStyleId>
              </a:tblPr>
              <a:tblGrid>
                <a:gridCol w="2146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97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5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495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>
                    <a:solidFill>
                      <a:schemeClr val="bg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32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ACCEPTABILITY</a:t>
                      </a:r>
                      <a:endParaRPr 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Perception of the practice as acceptable based on experience with various dimensions of the practices, such as its content, complexity, comfort, comprehension, credibility, and/or delivery of the innovation  </a:t>
                      </a:r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83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APPROPRIATENESS</a:t>
                      </a:r>
                      <a:endParaRPr 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Perceived fit</a:t>
                      </a:r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3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FEASIBILITY</a:t>
                      </a:r>
                      <a:endParaRPr 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7920" algn="l"/>
                        </a:tabLst>
                      </a:pPr>
                      <a:r>
                        <a:rPr lang="en-US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The extent to which an innovation can be successfully carried out or is suitable for a given agency or setting </a:t>
                      </a:r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0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ADOPTION/UPTAKE</a:t>
                      </a:r>
                      <a:endParaRPr 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The intention or initial decision of an organization to try an innovation or evidence-based practice</a:t>
                      </a:r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8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PENETRATION</a:t>
                      </a:r>
                      <a:endParaRPr 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The proportion of users  </a:t>
                      </a:r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75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SUSTAINABILITY</a:t>
                      </a:r>
                      <a:endParaRPr 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The extent to which an evidence-based intervention can deliver its intended benefits over an extended period of time after external support ceases </a:t>
                      </a:r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4112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FIDELITY</a:t>
                      </a:r>
                      <a:endParaRPr 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63040" algn="l"/>
                        </a:tabLst>
                      </a:pPr>
                      <a:r>
                        <a:rPr lang="en-US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The degree to which an intervention was implemented as it was prescribed in the original protocol : (1) adherence to the program protocol, (2) dose or amount of program delivered, (3) quality of program delivery, and (4) participant reaction and acceptance  </a:t>
                      </a:r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53474" marR="5347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72733" name="Picture 2" descr="CMHSR%20Logo%20Block_RGB_144ls_large">
            <a:extLst>
              <a:ext uri="{FF2B5EF4-FFF2-40B4-BE49-F238E27FC236}">
                <a16:creationId xmlns:a16="http://schemas.microsoft.com/office/drawing/2014/main" id="{F43E35F1-08AA-37E0-C961-5ED1C1B2D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325" y="6007100"/>
            <a:ext cx="21209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34" name="Picture 3" descr="1linepos(CMYK)SM">
            <a:extLst>
              <a:ext uri="{FF2B5EF4-FFF2-40B4-BE49-F238E27FC236}">
                <a16:creationId xmlns:a16="http://schemas.microsoft.com/office/drawing/2014/main" id="{52FA0B98-F62B-ED20-D8E6-898107052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1047" y="6695317"/>
            <a:ext cx="1825663" cy="162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B5A017-611B-2E2A-1C1E-FD5D8DBBA80E}"/>
              </a:ext>
            </a:extLst>
          </p:cNvPr>
          <p:cNvSpPr txBox="1"/>
          <p:nvPr/>
        </p:nvSpPr>
        <p:spPr>
          <a:xfrm>
            <a:off x="1981200" y="58739"/>
            <a:ext cx="82296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002060"/>
                </a:solidFill>
              </a:rPr>
              <a:t>Implementation Measures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7BF34-A6AA-BBB5-74AF-57CD6DCFA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676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64FB7-B1C9-E1AA-52B6-C865F1AD0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Easy to Use Measures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4A3A235-8FD1-9FB5-51BC-A9E886EC2E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16581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647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00DC1B0-7E1A-BD02-3F93-19E6B1B750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894551-A420-5EF0-6095-A0C451385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548638"/>
            <a:ext cx="3493008" cy="5788152"/>
          </a:xfrm>
        </p:spPr>
        <p:txBody>
          <a:bodyPr anchor="ctr">
            <a:normAutofit/>
          </a:bodyPr>
          <a:lstStyle/>
          <a:p>
            <a:r>
              <a:rPr lang="en-US" sz="4000"/>
              <a:t>Today’s Outline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2CDEE7F-3C6D-770E-E891-469F429FAF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20941"/>
              </p:ext>
            </p:extLst>
          </p:nvPr>
        </p:nvGraphicFramePr>
        <p:xfrm>
          <a:off x="4608246" y="548640"/>
          <a:ext cx="6949440" cy="578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A5872A8-5487-7A96-020B-D7CC2E5A89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649" y="3878263"/>
            <a:ext cx="3797044" cy="15875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2969220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FACD4E-F805-7AF6-A9DC-D71B48E4B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IS Important?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02DEE1E-3A9F-E77C-1AC7-19FB4394D9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Intensive Supervision Experiment </a:t>
            </a:r>
            <a:r>
              <a:rPr lang="en-US" dirty="0"/>
              <a:t>(Petersilia &amp; Turner, 1993)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w Cen MT" panose="020B0602020104020603" pitchFamily="34" charset="77"/>
              </a:rPr>
              <a:t>Enhanced supervision contacts </a:t>
            </a:r>
          </a:p>
          <a:p>
            <a:pPr lvl="1"/>
            <a:r>
              <a:rPr lang="en-US" dirty="0">
                <a:latin typeface="Tw Cen MT" panose="020B0602020104020603" pitchFamily="34" charset="77"/>
              </a:rPr>
              <a:t>more frequent contacts, drug testing, and sanctions</a:t>
            </a:r>
          </a:p>
          <a:p>
            <a:pPr marL="0" indent="0">
              <a:buNone/>
            </a:pPr>
            <a:r>
              <a:rPr lang="en-US" dirty="0">
                <a:latin typeface="Tw Cen MT" panose="020B0602020104020603" pitchFamily="34" charset="77"/>
              </a:rPr>
              <a:t>2.     Findings:  no difference in arrests between treatment group and control group; </a:t>
            </a:r>
          </a:p>
          <a:p>
            <a:pPr lvl="1"/>
            <a:r>
              <a:rPr lang="en-US" dirty="0">
                <a:latin typeface="Tw Cen MT" panose="020B0602020104020603" pitchFamily="34" charset="77"/>
              </a:rPr>
              <a:t>slightly higher technical violations</a:t>
            </a:r>
          </a:p>
          <a:p>
            <a:pPr marL="0" indent="0">
              <a:buNone/>
            </a:pPr>
            <a:r>
              <a:rPr lang="en-US" dirty="0">
                <a:latin typeface="Tw Cen MT" panose="020B0602020104020603" pitchFamily="34" charset="77"/>
              </a:rPr>
              <a:t>3.  Did not account for implementation</a:t>
            </a:r>
          </a:p>
          <a:p>
            <a:pPr marL="0" indent="0">
              <a:buNone/>
            </a:pPr>
            <a:r>
              <a:rPr lang="en-US" dirty="0">
                <a:latin typeface="Tw Cen MT" panose="020B0602020104020603" pitchFamily="34" charset="77"/>
              </a:rPr>
              <a:t>4.  Few sites had very little difference in contacts between officers and clients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F7039F-0489-2ECF-D811-F60882C3BF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Proactive Community Supervision </a:t>
            </a:r>
            <a:r>
              <a:rPr lang="en-US" dirty="0"/>
              <a:t>(Taxman, 2008)</a:t>
            </a:r>
          </a:p>
          <a:p>
            <a:pPr marL="514350" indent="-514350">
              <a:buAutoNum type="arabicPeriod"/>
            </a:pPr>
            <a:r>
              <a:rPr lang="en-US" dirty="0">
                <a:latin typeface="Tw Cen MT" panose="020B0602020104020603" pitchFamily="34" charset="77"/>
              </a:rPr>
              <a:t>Used RNR Principles of assigning conditions to risk and need areas</a:t>
            </a:r>
          </a:p>
          <a:p>
            <a:pPr marL="514350" indent="-514350">
              <a:buAutoNum type="arabicPeriod"/>
            </a:pPr>
            <a:r>
              <a:rPr lang="en-US" dirty="0">
                <a:latin typeface="Tw Cen MT" panose="020B0602020104020603" pitchFamily="34" charset="77"/>
              </a:rPr>
              <a:t>Findings:  Reduced arrest rates for RNR group; reduced technical violations</a:t>
            </a:r>
          </a:p>
          <a:p>
            <a:pPr marL="514350" indent="-514350">
              <a:buAutoNum type="arabicPeriod"/>
            </a:pPr>
            <a:r>
              <a:rPr lang="en-US" dirty="0">
                <a:latin typeface="Tw Cen MT" panose="020B0602020104020603" pitchFamily="34" charset="77"/>
              </a:rPr>
              <a:t>Measured implementation in RNR regarding fidelity to RNR design</a:t>
            </a:r>
          </a:p>
          <a:p>
            <a:pPr lvl="1"/>
            <a:r>
              <a:rPr lang="en-US" dirty="0">
                <a:latin typeface="Tw Cen MT" panose="020B0602020104020603" pitchFamily="34" charset="77"/>
              </a:rPr>
              <a:t>RNR group had fewer conditions</a:t>
            </a:r>
          </a:p>
          <a:p>
            <a:pPr lvl="1"/>
            <a:r>
              <a:rPr lang="en-US" dirty="0">
                <a:latin typeface="Tw Cen MT" panose="020B0602020104020603" pitchFamily="34" charset="77"/>
              </a:rPr>
              <a:t>Conditions tied to risk level</a:t>
            </a:r>
          </a:p>
          <a:p>
            <a:pPr lvl="1"/>
            <a:r>
              <a:rPr lang="en-US" dirty="0">
                <a:latin typeface="Tw Cen MT" panose="020B0602020104020603" pitchFamily="34" charset="77"/>
              </a:rPr>
              <a:t>Needs were highlighted</a:t>
            </a:r>
          </a:p>
          <a:p>
            <a:pPr lvl="1"/>
            <a:r>
              <a:rPr lang="en-US" dirty="0">
                <a:latin typeface="Tw Cen MT" panose="020B0602020104020603" pitchFamily="34" charset="77"/>
              </a:rPr>
              <a:t>Probation Officers reported support for RNR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779BB6-23C2-84BD-601C-C26B030A6B2F}"/>
              </a:ext>
            </a:extLst>
          </p:cNvPr>
          <p:cNvSpPr txBox="1"/>
          <p:nvPr/>
        </p:nvSpPr>
        <p:spPr>
          <a:xfrm>
            <a:off x="7168896" y="158496"/>
            <a:ext cx="2920030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Context</a:t>
            </a:r>
          </a:p>
          <a:p>
            <a:r>
              <a:rPr lang="en-US" sz="2000" b="1" dirty="0"/>
              <a:t>Use of Innovation</a:t>
            </a:r>
          </a:p>
          <a:p>
            <a:r>
              <a:rPr lang="en-US" sz="2000" b="1" dirty="0"/>
              <a:t>Tied to client outcomes</a:t>
            </a:r>
          </a:p>
          <a:p>
            <a:r>
              <a:rPr lang="en-US" sz="2000" b="1" dirty="0"/>
              <a:t>Focuses on fidelity</a:t>
            </a:r>
          </a:p>
        </p:txBody>
      </p:sp>
    </p:spTree>
    <p:extLst>
      <p:ext uri="{BB962C8B-B14F-4D97-AF65-F5344CB8AC3E}">
        <p14:creationId xmlns:p14="http://schemas.microsoft.com/office/powerpoint/2010/main" val="3052091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E79A696-774C-E626-53C1-552EA1B2A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731" y="1542402"/>
            <a:ext cx="5186842" cy="23879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b="1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IS’s Added Value</a:t>
            </a:r>
            <a:br>
              <a:rPr lang="en-US" sz="52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5200" kern="12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00892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51922D2-D397-9EA4-A66D-55B0884D1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8C10CF-DE5B-2D47-B5D0-8E0CC6B50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548639"/>
            <a:ext cx="3494314" cy="5786638"/>
          </a:xfrm>
        </p:spPr>
        <p:txBody>
          <a:bodyPr anchor="t">
            <a:normAutofit/>
          </a:bodyPr>
          <a:lstStyle/>
          <a:p>
            <a:br>
              <a:rPr lang="en-US" sz="2400" b="1" i="1">
                <a:latin typeface="Calisto MT" panose="02040603050505030304" pitchFamily="18" charset="77"/>
              </a:rPr>
            </a:br>
            <a:br>
              <a:rPr lang="en-US" sz="2400" b="1" i="1">
                <a:latin typeface="Calisto MT" panose="02040603050505030304" pitchFamily="18" charset="77"/>
              </a:rPr>
            </a:br>
            <a:br>
              <a:rPr lang="en-US" sz="2400" b="1" i="1">
                <a:latin typeface="Calisto MT" panose="02040603050505030304" pitchFamily="18" charset="77"/>
              </a:rPr>
            </a:br>
            <a:br>
              <a:rPr lang="en-US" sz="2400" b="1" i="1">
                <a:latin typeface="Calisto MT" panose="02040603050505030304" pitchFamily="18" charset="77"/>
              </a:rPr>
            </a:br>
            <a:br>
              <a:rPr lang="en-US" sz="2400" b="1" i="1">
                <a:latin typeface="Calisto MT" panose="02040603050505030304" pitchFamily="18" charset="77"/>
              </a:rPr>
            </a:br>
            <a:br>
              <a:rPr lang="en-US" sz="2400" b="1" i="1">
                <a:latin typeface="Calisto MT" panose="02040603050505030304" pitchFamily="18" charset="77"/>
              </a:rPr>
            </a:br>
            <a:r>
              <a:rPr lang="en-US" sz="2400" b="1">
                <a:latin typeface="Calisto MT" panose="02040603050505030304" pitchFamily="18" charset="77"/>
              </a:rPr>
              <a:t>Why don’t we routinely use medications for individuals with SUD in the justice system?</a:t>
            </a:r>
            <a:br>
              <a:rPr lang="en-US" sz="2400" b="1">
                <a:latin typeface="Calisto MT" panose="02040603050505030304" pitchFamily="18" charset="77"/>
              </a:rPr>
            </a:br>
            <a:br>
              <a:rPr lang="en-US" sz="2400" b="1" i="1">
                <a:latin typeface="Calisto MT" panose="02040603050505030304" pitchFamily="18" charset="77"/>
              </a:rPr>
            </a:br>
            <a:br>
              <a:rPr lang="en-US" sz="2400" b="1" i="1">
                <a:latin typeface="Calisto MT" panose="02040603050505030304" pitchFamily="18" charset="77"/>
              </a:rPr>
            </a:br>
            <a:br>
              <a:rPr lang="en-US" sz="2400" b="1" i="1">
                <a:latin typeface="Calisto MT" panose="02040603050505030304" pitchFamily="18" charset="77"/>
              </a:rPr>
            </a:br>
            <a:br>
              <a:rPr lang="en-US" sz="2400">
                <a:latin typeface="Garamond" panose="02020404030301010803" pitchFamily="18" charset="0"/>
              </a:rPr>
            </a:br>
            <a:endParaRPr lang="en-US" sz="2400" b="1">
              <a:latin typeface="Calisto MT" panose="02040603050505030304" pitchFamily="18" charset="77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885F1D1-D86F-7D0F-4EA2-A55E0E97FE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2472236"/>
              </p:ext>
            </p:extLst>
          </p:nvPr>
        </p:nvGraphicFramePr>
        <p:xfrm>
          <a:off x="4608246" y="548640"/>
          <a:ext cx="6949440" cy="5786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98554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84632"/>
            <a:ext cx="10918371" cy="65836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Understanding Staff/Organization Issues Because</a:t>
            </a:r>
            <a:r>
              <a:rPr lang="is-IS" dirty="0"/>
              <a:t>….</a:t>
            </a:r>
            <a:endParaRPr lang="en-US" dirty="0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2B36627-D854-23D3-CBA4-278D09F70DB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61999" y="1371600"/>
          <a:ext cx="10243457" cy="4984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909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487" y="136525"/>
            <a:ext cx="11118083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Calisto MT" panose="02040603050505030304" pitchFamily="18" charset="77"/>
              </a:rPr>
              <a:t>Exploring Inner &amp; Outer Settings for Medications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43BD039E-BA7F-3E40-7D6D-3036557FD7C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8322390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/>
              <a:t>EXTERNAL</a:t>
            </a:r>
          </a:p>
          <a:p>
            <a:r>
              <a:rPr lang="en-US" dirty="0"/>
              <a:t>Buy In about need for Services</a:t>
            </a:r>
          </a:p>
          <a:p>
            <a:r>
              <a:rPr lang="en-US" dirty="0"/>
              <a:t>Funding </a:t>
            </a:r>
          </a:p>
          <a:p>
            <a:r>
              <a:rPr lang="en-US" dirty="0"/>
              <a:t>Contracts &amp; MOUs</a:t>
            </a:r>
          </a:p>
          <a:p>
            <a:r>
              <a:rPr lang="en-US" dirty="0"/>
              <a:t>Legislation/Policies </a:t>
            </a:r>
          </a:p>
          <a:p>
            <a:r>
              <a:rPr lang="en-US" dirty="0"/>
              <a:t>Commitment to Training and Resources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577799-E847-A149-AFBE-F7BECEF232E3}"/>
              </a:ext>
            </a:extLst>
          </p:cNvPr>
          <p:cNvSpPr txBox="1"/>
          <p:nvPr/>
        </p:nvSpPr>
        <p:spPr>
          <a:xfrm>
            <a:off x="638487" y="6211669"/>
            <a:ext cx="10923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Innovation should focus on :  Staffing, Policies, Organizational Culture, Relationship with Internal Staff, </a:t>
            </a:r>
          </a:p>
          <a:p>
            <a:r>
              <a:rPr lang="en-US" b="1" dirty="0"/>
              <a:t>Relationship with External Staff,  Funding, Commitment to Training and Resources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9020BC-62A5-641C-44F9-0F58EC25B4DB}"/>
              </a:ext>
            </a:extLst>
          </p:cNvPr>
          <p:cNvSpPr txBox="1"/>
          <p:nvPr/>
        </p:nvSpPr>
        <p:spPr>
          <a:xfrm>
            <a:off x="2523143" y="1302405"/>
            <a:ext cx="18117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INTERNAL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88235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AD5EF-6578-B6E4-7A3E-CDFFBD5D5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Science Focuses on Systems Issues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9E8DE05-CF88-0AFE-7F31-D4BF4EC225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Examines how to strengthen efforts to change </a:t>
            </a:r>
          </a:p>
          <a:p>
            <a:r>
              <a:rPr lang="en-US" dirty="0"/>
              <a:t>Addresses internal challenges</a:t>
            </a:r>
          </a:p>
          <a:p>
            <a:r>
              <a:rPr lang="en-US" dirty="0"/>
              <a:t>Addresses external challenges</a:t>
            </a:r>
          </a:p>
          <a:p>
            <a:r>
              <a:rPr lang="en-US" dirty="0"/>
              <a:t>Introduces new ways of achieving organization change</a:t>
            </a:r>
          </a:p>
          <a:p>
            <a:r>
              <a:rPr lang="en-US" dirty="0"/>
              <a:t>Serves to build support for </a:t>
            </a:r>
            <a:r>
              <a:rPr lang="en-US"/>
              <a:t>new innovations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899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AA7EF9-21F4-C96E-C783-C4B074811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7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is Implementation Science?</a:t>
            </a:r>
            <a:br>
              <a:rPr lang="en-US" sz="6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67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932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BA2AFC67-0973-EC0D-F14E-710D701B2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2648" y="603504"/>
            <a:ext cx="3553412" cy="152704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Implementation Science is..</a:t>
            </a:r>
          </a:p>
        </p:txBody>
      </p:sp>
      <p:sp>
        <p:nvSpPr>
          <p:cNvPr id="6" name="Rectangle 5"/>
          <p:cNvSpPr/>
          <p:nvPr/>
        </p:nvSpPr>
        <p:spPr>
          <a:xfrm>
            <a:off x="612648" y="2212848"/>
            <a:ext cx="3553412" cy="4122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indent="-228600" fontAlgn="base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b="1" dirty="0"/>
              <a:t>Implementation science </a:t>
            </a:r>
            <a:r>
              <a:rPr lang="en-US" altLang="en-US" dirty="0"/>
              <a:t>provides methods to study how to get new policies/practices </a:t>
            </a:r>
            <a:r>
              <a:rPr lang="en-US" altLang="en-US" b="1" dirty="0"/>
              <a:t>adopted, adapted, </a:t>
            </a:r>
            <a:r>
              <a:rPr lang="en-US" altLang="en-US" dirty="0"/>
              <a:t>&amp;</a:t>
            </a:r>
            <a:r>
              <a:rPr lang="en-US" altLang="en-US" b="1" dirty="0"/>
              <a:t> </a:t>
            </a:r>
            <a:r>
              <a:rPr lang="en-US" altLang="en-US" b="1" u="sng" dirty="0"/>
              <a:t>sustained</a:t>
            </a:r>
            <a:r>
              <a:rPr lang="en-US" altLang="en-US" dirty="0"/>
              <a:t>.</a:t>
            </a:r>
          </a:p>
          <a:p>
            <a:pPr lvl="0" indent="-228600" fontAlgn="base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lvl="0" indent="-228600" fontAlgn="base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lvl="0" indent="-228600" fontAlgn="base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/>
              <a:t>The focus is on the organization(s):  </a:t>
            </a:r>
          </a:p>
          <a:p>
            <a:pPr marL="514350" indent="-228600" fontAlgn="base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/>
              <a:t>Change strategies</a:t>
            </a:r>
          </a:p>
          <a:p>
            <a:pPr marL="285750" lvl="0" indent="-285750" fontAlgn="base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/>
              <a:t>Measuring change in processes &amp; outputs</a:t>
            </a:r>
            <a:endParaRPr lang="en-US" dirty="0"/>
          </a:p>
        </p:txBody>
      </p:sp>
      <p:pic>
        <p:nvPicPr>
          <p:cNvPr id="9" name="Picture 8" descr="A molecular model">
            <a:extLst>
              <a:ext uri="{FF2B5EF4-FFF2-40B4-BE49-F238E27FC236}">
                <a16:creationId xmlns:a16="http://schemas.microsoft.com/office/drawing/2014/main" id="{ABF2B02E-207D-9C16-C3F7-F197229941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78" r="23212" b="-1"/>
          <a:stretch>
            <a:fillRect/>
          </a:stretch>
        </p:blipFill>
        <p:spPr>
          <a:xfrm>
            <a:off x="4752550" y="10"/>
            <a:ext cx="7439450" cy="685799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632162" y="6453002"/>
            <a:ext cx="42920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57F1E4F-1CFF-5643-939E-02111984F565}" type="slidenum">
              <a:rPr lang="en-US" sz="9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 sz="9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649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D7F64A8-D625-4F61-A290-B499BB62A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669DA8-0DDA-5640-9CD7-13ABBF9FE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7364" y="816336"/>
            <a:ext cx="5801917" cy="22287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Implementation Science Advantages</a:t>
            </a:r>
          </a:p>
        </p:txBody>
      </p:sp>
      <p:pic>
        <p:nvPicPr>
          <p:cNvPr id="8" name="Graphic 7" descr="Group">
            <a:extLst>
              <a:ext uri="{FF2B5EF4-FFF2-40B4-BE49-F238E27FC236}">
                <a16:creationId xmlns:a16="http://schemas.microsoft.com/office/drawing/2014/main" id="{7101405B-8B33-8EB8-61CC-DC3730504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9811" y="1930716"/>
            <a:ext cx="1198532" cy="11985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B16DBC-6901-EFDA-B60F-242AEFD01FA6}"/>
              </a:ext>
            </a:extLst>
          </p:cNvPr>
          <p:cNvSpPr txBox="1"/>
          <p:nvPr/>
        </p:nvSpPr>
        <p:spPr>
          <a:xfrm>
            <a:off x="1379077" y="3364265"/>
            <a:ext cx="5801917" cy="205704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Advantage:  used in any scenario with any problem</a:t>
            </a:r>
            <a:br>
              <a:rPr lang="en-US" sz="2000" dirty="0">
                <a:effectLst/>
              </a:rPr>
            </a:br>
            <a:endParaRPr lang="en-US" sz="2000" dirty="0">
              <a:effectLst/>
            </a:endParaRPr>
          </a:p>
          <a:p>
            <a:pPr marL="342900" marR="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Allows staff to be engaged</a:t>
            </a:r>
            <a:br>
              <a:rPr lang="en-US" sz="2000" dirty="0">
                <a:effectLst/>
              </a:rPr>
            </a:br>
            <a:endParaRPr lang="en-US" sz="2000" dirty="0">
              <a:effectLst/>
            </a:endParaRPr>
          </a:p>
          <a:p>
            <a:pPr marL="342900" marR="0" lvl="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Improves staff </a:t>
            </a:r>
            <a:r>
              <a:rPr lang="en-US" sz="2000" dirty="0">
                <a:effectLst/>
              </a:rPr>
              <a:t>skills</a:t>
            </a:r>
            <a:br>
              <a:rPr lang="en-US" sz="2000" dirty="0">
                <a:effectLst/>
              </a:rPr>
            </a:br>
            <a:endParaRPr lang="en-US" sz="2000" dirty="0">
              <a:effectLst/>
            </a:endParaRPr>
          </a:p>
          <a:p>
            <a:pPr marL="342900" marR="0" lvl="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Empowers and </a:t>
            </a:r>
            <a:r>
              <a:rPr lang="en-US" sz="2000" dirty="0">
                <a:effectLst/>
              </a:rPr>
              <a:t>advances office practices</a:t>
            </a:r>
            <a:r>
              <a:rPr lang="en-US" sz="2000" dirty="0"/>
              <a:t> </a:t>
            </a:r>
            <a:r>
              <a:rPr lang="en-US" sz="2000" dirty="0">
                <a:effectLst/>
              </a:rPr>
              <a:t>and office culture</a:t>
            </a:r>
          </a:p>
          <a:p>
            <a:pPr marL="342900" marR="0" lvl="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600" dirty="0">
              <a:effectLst/>
            </a:endParaRPr>
          </a:p>
        </p:txBody>
      </p:sp>
      <p:pic>
        <p:nvPicPr>
          <p:cNvPr id="10" name="Graphic 9" descr="Group">
            <a:extLst>
              <a:ext uri="{FF2B5EF4-FFF2-40B4-BE49-F238E27FC236}">
                <a16:creationId xmlns:a16="http://schemas.microsoft.com/office/drawing/2014/main" id="{5C948FF6-6E11-4AA6-905F-29A02F71A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1431" y="816337"/>
            <a:ext cx="5225327" cy="522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898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66902" y="1318761"/>
            <a:ext cx="1790699" cy="3735674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Innovation</a:t>
            </a:r>
          </a:p>
          <a:p>
            <a:pPr algn="ctr"/>
            <a:endParaRPr lang="en-US" dirty="0"/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EVIDENCED BASED PRACTICES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Improvements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63568" y="1192626"/>
            <a:ext cx="2132431" cy="3777978"/>
          </a:xfrm>
          <a:prstGeom prst="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IMPLEMENTATION STRATEGIES</a:t>
            </a:r>
          </a:p>
          <a:p>
            <a:pPr algn="ctr"/>
            <a:endParaRPr lang="en-US" dirty="0"/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Systems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Environment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Organizational 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Group Learning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Individual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Providers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l Nile" charset="0"/>
              </a:rPr>
              <a:t>Consumers</a:t>
            </a:r>
            <a:endParaRPr lang="en-US" b="1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62699" y="1172918"/>
            <a:ext cx="4086606" cy="37779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sz="2400" b="1" dirty="0">
              <a:solidFill>
                <a:schemeClr val="tx1"/>
              </a:solidFill>
            </a:endParaRPr>
          </a:p>
          <a:p>
            <a:pPr algn="ctr"/>
            <a:endParaRPr lang="en-US" sz="2400" b="1" dirty="0">
              <a:solidFill>
                <a:schemeClr val="tx1"/>
              </a:solidFill>
            </a:endParaRPr>
          </a:p>
          <a:p>
            <a:pPr algn="ctr"/>
            <a:endParaRPr lang="en-US" sz="2400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OUTCOMES</a:t>
            </a:r>
          </a:p>
          <a:p>
            <a:r>
              <a:rPr lang="en-US" dirty="0">
                <a:solidFill>
                  <a:schemeClr val="bg1"/>
                </a:solidFill>
              </a:rPr>
              <a:t>IMPLEMENT        SERVICE      INDIVIDUAL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Acceptability     Efficacy   Recidivism</a:t>
            </a:r>
          </a:p>
          <a:p>
            <a:r>
              <a:rPr lang="en-US" dirty="0">
                <a:solidFill>
                  <a:schemeClr val="bg1"/>
                </a:solidFill>
              </a:rPr>
              <a:t>Feasibility          Safety     Symptoms</a:t>
            </a:r>
          </a:p>
          <a:p>
            <a:r>
              <a:rPr lang="en-US" dirty="0">
                <a:solidFill>
                  <a:schemeClr val="bg1"/>
                </a:solidFill>
              </a:rPr>
              <a:t>Fidelity	            Equity	Satisfied</a:t>
            </a:r>
          </a:p>
          <a:p>
            <a:r>
              <a:rPr lang="en-US" dirty="0">
                <a:solidFill>
                  <a:schemeClr val="bg1"/>
                </a:solidFill>
              </a:rPr>
              <a:t>Penetration        Proc 	</a:t>
            </a:r>
          </a:p>
          <a:p>
            <a:r>
              <a:rPr lang="en-US" dirty="0">
                <a:solidFill>
                  <a:schemeClr val="bg1"/>
                </a:solidFill>
              </a:rPr>
              <a:t>Sustainability       justice</a:t>
            </a:r>
          </a:p>
          <a:p>
            <a:r>
              <a:rPr lang="en-US" dirty="0">
                <a:solidFill>
                  <a:schemeClr val="bg1"/>
                </a:solidFill>
              </a:rPr>
              <a:t>Uptake</a:t>
            </a:r>
          </a:p>
          <a:p>
            <a:r>
              <a:rPr lang="en-US" dirty="0">
                <a:solidFill>
                  <a:schemeClr val="bg1"/>
                </a:solidFill>
              </a:rPr>
              <a:t>Costs</a:t>
            </a:r>
          </a:p>
          <a:p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924800" y="1577552"/>
            <a:ext cx="0" cy="3375448"/>
          </a:xfrm>
          <a:prstGeom prst="line">
            <a:avLst/>
          </a:prstGeom>
          <a:ln w="31750"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9144000" y="1549909"/>
            <a:ext cx="0" cy="3403092"/>
          </a:xfrm>
          <a:prstGeom prst="line">
            <a:avLst/>
          </a:prstGeom>
          <a:ln w="31750"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515099" y="1824795"/>
            <a:ext cx="3934206" cy="27642"/>
          </a:xfrm>
          <a:prstGeom prst="line">
            <a:avLst/>
          </a:prstGeom>
          <a:ln w="63500">
            <a:solidFill>
              <a:schemeClr val="tx1">
                <a:alpha val="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866901" y="73149"/>
            <a:ext cx="8140445" cy="584775"/>
          </a:xfrm>
          <a:prstGeom prst="rect">
            <a:avLst/>
          </a:prstGeom>
          <a:solidFill>
            <a:srgbClr val="B8AED2"/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Implementation Research Framework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866901" y="5663456"/>
            <a:ext cx="8582404" cy="83099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72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>
                <a:alpha val="36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Implementation Research Methods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900768" y="6444977"/>
            <a:ext cx="2107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Proctor, et al., 2009</a:t>
            </a:r>
          </a:p>
        </p:txBody>
      </p:sp>
      <p:cxnSp>
        <p:nvCxnSpPr>
          <p:cNvPr id="37" name="Straight Arrow Connector 36"/>
          <p:cNvCxnSpPr>
            <a:cxnSpLocks/>
          </p:cNvCxnSpPr>
          <p:nvPr/>
        </p:nvCxnSpPr>
        <p:spPr>
          <a:xfrm flipV="1">
            <a:off x="3595324" y="3094299"/>
            <a:ext cx="304799" cy="49608"/>
          </a:xfrm>
          <a:prstGeom prst="straightConnector1">
            <a:avLst/>
          </a:prstGeom>
          <a:ln w="34925">
            <a:solidFill>
              <a:schemeClr val="tx1">
                <a:alpha val="2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Left-Right Arrow 44"/>
          <p:cNvSpPr/>
          <p:nvPr/>
        </p:nvSpPr>
        <p:spPr>
          <a:xfrm flipH="1" flipV="1">
            <a:off x="3638549" y="2675896"/>
            <a:ext cx="342903" cy="226846"/>
          </a:xfrm>
          <a:prstGeom prst="leftRightArrow">
            <a:avLst/>
          </a:prstGeom>
          <a:solidFill>
            <a:srgbClr val="F522FF">
              <a:alpha val="73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Left-Right Arrow 45"/>
          <p:cNvSpPr/>
          <p:nvPr/>
        </p:nvSpPr>
        <p:spPr>
          <a:xfrm flipH="1" flipV="1">
            <a:off x="6049429" y="2675896"/>
            <a:ext cx="342903" cy="226846"/>
          </a:xfrm>
          <a:prstGeom prst="leftRightArrow">
            <a:avLst/>
          </a:prstGeom>
          <a:solidFill>
            <a:srgbClr val="F522FF">
              <a:alpha val="73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Up Arrow 46"/>
          <p:cNvSpPr/>
          <p:nvPr/>
        </p:nvSpPr>
        <p:spPr>
          <a:xfrm>
            <a:off x="2544746" y="4950897"/>
            <a:ext cx="484632" cy="670902"/>
          </a:xfrm>
          <a:prstGeom prst="upArrow">
            <a:avLst/>
          </a:prstGeom>
          <a:solidFill>
            <a:srgbClr val="F522FF">
              <a:alpha val="59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Up Arrow 47"/>
          <p:cNvSpPr/>
          <p:nvPr/>
        </p:nvSpPr>
        <p:spPr>
          <a:xfrm>
            <a:off x="4749953" y="4992554"/>
            <a:ext cx="484632" cy="670947"/>
          </a:xfrm>
          <a:prstGeom prst="upArrow">
            <a:avLst/>
          </a:prstGeom>
          <a:solidFill>
            <a:srgbClr val="F522FF">
              <a:alpha val="59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Up Arrow 48"/>
          <p:cNvSpPr/>
          <p:nvPr/>
        </p:nvSpPr>
        <p:spPr>
          <a:xfrm>
            <a:off x="6835711" y="4950897"/>
            <a:ext cx="484632" cy="687190"/>
          </a:xfrm>
          <a:prstGeom prst="upArrow">
            <a:avLst/>
          </a:prstGeom>
          <a:solidFill>
            <a:srgbClr val="F522FF">
              <a:alpha val="59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Up Arrow 49"/>
          <p:cNvSpPr/>
          <p:nvPr/>
        </p:nvSpPr>
        <p:spPr>
          <a:xfrm>
            <a:off x="8277987" y="4950897"/>
            <a:ext cx="484632" cy="670902"/>
          </a:xfrm>
          <a:prstGeom prst="upArrow">
            <a:avLst/>
          </a:prstGeom>
          <a:solidFill>
            <a:srgbClr val="F522FF">
              <a:alpha val="59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Up Arrow 50"/>
          <p:cNvSpPr/>
          <p:nvPr/>
        </p:nvSpPr>
        <p:spPr>
          <a:xfrm>
            <a:off x="9525550" y="4992553"/>
            <a:ext cx="484632" cy="696342"/>
          </a:xfrm>
          <a:prstGeom prst="upArrow">
            <a:avLst/>
          </a:prstGeom>
          <a:solidFill>
            <a:srgbClr val="F522FF">
              <a:alpha val="59000"/>
            </a:srgbClr>
          </a:solidFill>
          <a:ln>
            <a:solidFill>
              <a:srgbClr val="F52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717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7B65277-82C6-6D08-6DCA-4A7DCC3B7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C4F0BD-6E24-C6C8-C33E-97233A392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03504"/>
            <a:ext cx="5862396" cy="1527048"/>
          </a:xfrm>
        </p:spPr>
        <p:txBody>
          <a:bodyPr anchor="b">
            <a:normAutofit/>
          </a:bodyPr>
          <a:lstStyle/>
          <a:p>
            <a:r>
              <a:rPr lang="en-US" sz="3400" b="1" dirty="0"/>
              <a:t>Consolidated Framework for Implementation Research </a:t>
            </a:r>
            <a:r>
              <a:rPr lang="en-US" sz="3400" dirty="0"/>
              <a:t>(CFIR) https://</a:t>
            </a:r>
            <a:r>
              <a:rPr lang="en-US" sz="3400" dirty="0" err="1"/>
              <a:t>cfirguide.org</a:t>
            </a:r>
            <a:r>
              <a:rPr lang="en-US" sz="3400" dirty="0"/>
              <a:t>/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1C8C2-BD84-5D65-90B3-AA20A60B8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2212848"/>
            <a:ext cx="5862396" cy="4096512"/>
          </a:xfrm>
        </p:spPr>
        <p:txBody>
          <a:bodyPr>
            <a:normAutofit/>
          </a:bodyPr>
          <a:lstStyle/>
          <a:p>
            <a:r>
              <a:rPr lang="en-US" sz="1800" dirty="0"/>
              <a:t>5 Domains</a:t>
            </a:r>
          </a:p>
          <a:p>
            <a:pPr lvl="1"/>
            <a:r>
              <a:rPr lang="en-US" sz="1800" dirty="0"/>
              <a:t>Innovation or Ideas Introduced</a:t>
            </a:r>
          </a:p>
          <a:p>
            <a:pPr lvl="1"/>
            <a:r>
              <a:rPr lang="en-US" sz="1800" dirty="0"/>
              <a:t>Inner Setting:  probation office</a:t>
            </a:r>
          </a:p>
          <a:p>
            <a:pPr lvl="1"/>
            <a:r>
              <a:rPr lang="en-US" sz="1800" dirty="0"/>
              <a:t>Outer Setting: courts, treatment agencies, government</a:t>
            </a:r>
          </a:p>
          <a:p>
            <a:pPr lvl="1"/>
            <a:r>
              <a:rPr lang="en-US" sz="1800" dirty="0"/>
              <a:t>Characteristics:  People involved in the change process</a:t>
            </a:r>
          </a:p>
          <a:p>
            <a:pPr lvl="1"/>
            <a:r>
              <a:rPr lang="en-US" sz="1800" dirty="0"/>
              <a:t>Change Processes (ERIC):  Ways to Make Change to be effective</a:t>
            </a:r>
          </a:p>
          <a:p>
            <a:r>
              <a:rPr lang="en-US" sz="1800" dirty="0"/>
              <a:t>Damschroder, L.J., Reardon, C.M., </a:t>
            </a:r>
            <a:r>
              <a:rPr lang="en-US" sz="1800" dirty="0" err="1"/>
              <a:t>Widerquist</a:t>
            </a:r>
            <a:r>
              <a:rPr lang="en-US" sz="1800" dirty="0"/>
              <a:t>, M.A.O. </a:t>
            </a:r>
            <a:r>
              <a:rPr lang="en-US" sz="1800" i="1" dirty="0"/>
              <a:t>et al.</a:t>
            </a:r>
            <a:r>
              <a:rPr lang="en-US" sz="1800" dirty="0"/>
              <a:t> The updated Consolidated Framework for Implementation Research based on user feedback. </a:t>
            </a:r>
            <a:r>
              <a:rPr lang="en-US" sz="1800" i="1" dirty="0"/>
              <a:t>Implementation Sci</a:t>
            </a:r>
            <a:r>
              <a:rPr lang="en-US" sz="1800" dirty="0"/>
              <a:t> </a:t>
            </a:r>
            <a:r>
              <a:rPr lang="en-US" sz="1800" b="1" dirty="0"/>
              <a:t>17</a:t>
            </a:r>
            <a:r>
              <a:rPr lang="en-US" sz="1800" dirty="0"/>
              <a:t>, 75 (2022). https://</a:t>
            </a:r>
            <a:r>
              <a:rPr lang="en-US" sz="1800" dirty="0" err="1"/>
              <a:t>doi.org</a:t>
            </a:r>
            <a:r>
              <a:rPr lang="en-US" sz="1800" dirty="0"/>
              <a:t>/10.1186/s13012-022-01245-0</a:t>
            </a:r>
          </a:p>
        </p:txBody>
      </p:sp>
      <p:pic>
        <p:nvPicPr>
          <p:cNvPr id="7" name="Graphic 6" descr="Head with Gears">
            <a:extLst>
              <a:ext uri="{FF2B5EF4-FFF2-40B4-BE49-F238E27FC236}">
                <a16:creationId xmlns:a16="http://schemas.microsoft.com/office/drawing/2014/main" id="{861261F4-FFF8-26EE-139D-CC65FC34F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91395" y="1102440"/>
            <a:ext cx="4681506" cy="468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47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A22726-DA03-BCB0-F12E-98258FB7E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59DA84-2006-8E5B-B2E8-18BA415B4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48640"/>
            <a:ext cx="9160475" cy="1132258"/>
          </a:xfrm>
        </p:spPr>
        <p:txBody>
          <a:bodyPr anchor="ctr">
            <a:normAutofit/>
          </a:bodyPr>
          <a:lstStyle/>
          <a:p>
            <a:pPr algn="ctr"/>
            <a:r>
              <a:rPr lang="en-US" sz="3700" dirty="0"/>
              <a:t>Innovation in France:  Reentry Procedures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5447ECE-F3BA-C894-FC89-3DD6832A7F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4809562"/>
              </p:ext>
            </p:extLst>
          </p:nvPr>
        </p:nvGraphicFramePr>
        <p:xfrm>
          <a:off x="930876" y="2037806"/>
          <a:ext cx="10335350" cy="4066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5C9D577-C20B-217D-0FF5-130276801428}"/>
              </a:ext>
            </a:extLst>
          </p:cNvPr>
          <p:cNvSpPr txBox="1"/>
          <p:nvPr/>
        </p:nvSpPr>
        <p:spPr>
          <a:xfrm>
            <a:off x="2779776" y="5789959"/>
            <a:ext cx="69549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What are the obstacles?  What helps in reentry?  </a:t>
            </a:r>
          </a:p>
          <a:p>
            <a:r>
              <a:rPr lang="en-US" sz="2400" b="1" dirty="0"/>
              <a:t>How can we strengthen reentry efforts?</a:t>
            </a:r>
          </a:p>
        </p:txBody>
      </p:sp>
    </p:spTree>
    <p:extLst>
      <p:ext uri="{BB962C8B-B14F-4D97-AF65-F5344CB8AC3E}">
        <p14:creationId xmlns:p14="http://schemas.microsoft.com/office/powerpoint/2010/main" val="2681179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48D51C-CCC3-244E-95AE-6C16D8F4A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766A55-EBA7-DB4A-9DBD-DDCBD2B0F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34786"/>
            <a:ext cx="9144000" cy="59031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F47CB8-3255-3F4F-898A-25D6DBF8C92F}"/>
              </a:ext>
            </a:extLst>
          </p:cNvPr>
          <p:cNvSpPr txBox="1"/>
          <p:nvPr/>
        </p:nvSpPr>
        <p:spPr>
          <a:xfrm>
            <a:off x="1524000" y="220091"/>
            <a:ext cx="89634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Exploration, Preparation, Implementation, </a:t>
            </a:r>
          </a:p>
          <a:p>
            <a:pPr algn="ctr"/>
            <a:r>
              <a:rPr lang="en-US" sz="2800" b="1" dirty="0"/>
              <a:t>Sustainability (EPIS) Framework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760764-1090-2D46-AC9B-9A7E04E72533}"/>
              </a:ext>
            </a:extLst>
          </p:cNvPr>
          <p:cNvSpPr txBox="1"/>
          <p:nvPr/>
        </p:nvSpPr>
        <p:spPr>
          <a:xfrm>
            <a:off x="1704595" y="6272786"/>
            <a:ext cx="2975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episframework.com</a:t>
            </a:r>
            <a:r>
              <a:rPr lang="en-US" dirty="0"/>
              <a:t>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947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1431</Words>
  <Application>Microsoft Macintosh PowerPoint</Application>
  <PresentationFormat>Widescreen</PresentationFormat>
  <Paragraphs>280</Paragraphs>
  <Slides>25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Al Nile</vt:lpstr>
      <vt:lpstr>Aptos</vt:lpstr>
      <vt:lpstr>Aptos Display</vt:lpstr>
      <vt:lpstr>Arial</vt:lpstr>
      <vt:lpstr>Calisto MT</vt:lpstr>
      <vt:lpstr>Garamond</vt:lpstr>
      <vt:lpstr>Neue Haas Grotesk Text Pro</vt:lpstr>
      <vt:lpstr>Tw Cen MT</vt:lpstr>
      <vt:lpstr>Office Theme</vt:lpstr>
      <vt:lpstr>Implementation Science</vt:lpstr>
      <vt:lpstr>Today’s Outline</vt:lpstr>
      <vt:lpstr>What is Implementation Science? </vt:lpstr>
      <vt:lpstr>Implementation Science is..</vt:lpstr>
      <vt:lpstr>Implementation Science Advantages</vt:lpstr>
      <vt:lpstr>PowerPoint Presentation</vt:lpstr>
      <vt:lpstr>Consolidated Framework for Implementation Research (CFIR) https://cfirguide.org/</vt:lpstr>
      <vt:lpstr>Innovation in France:  Reentry Procedures</vt:lpstr>
      <vt:lpstr>PowerPoint Presentation</vt:lpstr>
      <vt:lpstr>PowerPoint Presentation</vt:lpstr>
      <vt:lpstr>Implementation can tell us about effective change practices</vt:lpstr>
      <vt:lpstr>Expert Recommendations for Implementing Change (ERIC) list of strategies</vt:lpstr>
      <vt:lpstr>Implementation Strategies vs Mechanisms</vt:lpstr>
      <vt:lpstr>Typical Implementation Strategies</vt:lpstr>
      <vt:lpstr>Reentry—a quality improvement process to develop change</vt:lpstr>
      <vt:lpstr>Outcomes Related to Change at the Organizational Level</vt:lpstr>
      <vt:lpstr>PowerPoint Presentation</vt:lpstr>
      <vt:lpstr>PowerPoint Presentation</vt:lpstr>
      <vt:lpstr>Easy to Use Measures</vt:lpstr>
      <vt:lpstr>Why is IS Important?</vt:lpstr>
      <vt:lpstr>IS’s Added Value </vt:lpstr>
      <vt:lpstr>      Why don’t we routinely use medications for individuals with SUD in the justice system?     </vt:lpstr>
      <vt:lpstr>Understanding Staff/Organization Issues Because….</vt:lpstr>
      <vt:lpstr>Exploring Inner &amp; Outer Settings for Medications</vt:lpstr>
      <vt:lpstr>Implementation Science Focuses on Systems Issues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Faye S Taxman</dc:creator>
  <cp:lastModifiedBy>Faye S Taxman</cp:lastModifiedBy>
  <cp:revision>13</cp:revision>
  <dcterms:created xsi:type="dcterms:W3CDTF">2025-06-23T05:47:10Z</dcterms:created>
  <dcterms:modified xsi:type="dcterms:W3CDTF">2025-08-14T12:33:40Z</dcterms:modified>
</cp:coreProperties>
</file>